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9" r:id="rId5"/>
    <p:sldId id="268" r:id="rId6"/>
    <p:sldId id="270" r:id="rId7"/>
    <p:sldId id="260" r:id="rId8"/>
    <p:sldId id="280" r:id="rId9"/>
    <p:sldId id="261" r:id="rId10"/>
    <p:sldId id="271" r:id="rId11"/>
    <p:sldId id="262" r:id="rId12"/>
    <p:sldId id="272" r:id="rId13"/>
    <p:sldId id="263" r:id="rId14"/>
    <p:sldId id="273" r:id="rId15"/>
    <p:sldId id="264" r:id="rId16"/>
    <p:sldId id="274" r:id="rId17"/>
    <p:sldId id="266" r:id="rId18"/>
    <p:sldId id="276" r:id="rId19"/>
    <p:sldId id="275" r:id="rId20"/>
    <p:sldId id="277" r:id="rId21"/>
    <p:sldId id="265" r:id="rId22"/>
    <p:sldId id="278" r:id="rId23"/>
    <p:sldId id="267" r:id="rId24"/>
    <p:sldId id="279"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19"/>
    <p:restoredTop sz="94707"/>
  </p:normalViewPr>
  <p:slideViewPr>
    <p:cSldViewPr snapToGrid="0">
      <p:cViewPr varScale="1">
        <p:scale>
          <a:sx n="115" d="100"/>
          <a:sy n="115"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9D2A9-0D7F-2842-41DE-1EF36A3856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5141C63-C5A8-8C57-DED2-D5891BD072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BBBC1D3-B3D9-7465-BA35-FE0761AF7FCD}"/>
              </a:ext>
            </a:extLst>
          </p:cNvPr>
          <p:cNvSpPr>
            <a:spLocks noGrp="1"/>
          </p:cNvSpPr>
          <p:nvPr>
            <p:ph type="dt" sz="half" idx="10"/>
          </p:nvPr>
        </p:nvSpPr>
        <p:spPr/>
        <p:txBody>
          <a:bodyPr/>
          <a:lstStyle/>
          <a:p>
            <a:fld id="{87348722-77A1-6446-B5D0-339ADA173087}" type="datetimeFigureOut">
              <a:rPr lang="en-US" smtClean="0"/>
              <a:t>2/10/26</a:t>
            </a:fld>
            <a:endParaRPr lang="en-US"/>
          </a:p>
        </p:txBody>
      </p:sp>
      <p:sp>
        <p:nvSpPr>
          <p:cNvPr id="5" name="Footer Placeholder 4">
            <a:extLst>
              <a:ext uri="{FF2B5EF4-FFF2-40B4-BE49-F238E27FC236}">
                <a16:creationId xmlns:a16="http://schemas.microsoft.com/office/drawing/2014/main" id="{8963B25D-EE4D-0D67-7C22-7FC0214172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275DF6-C57C-F355-D45A-D6A2711D602F}"/>
              </a:ext>
            </a:extLst>
          </p:cNvPr>
          <p:cNvSpPr>
            <a:spLocks noGrp="1"/>
          </p:cNvSpPr>
          <p:nvPr>
            <p:ph type="sldNum" sz="quarter" idx="12"/>
          </p:nvPr>
        </p:nvSpPr>
        <p:spPr/>
        <p:txBody>
          <a:bodyPr/>
          <a:lstStyle/>
          <a:p>
            <a:fld id="{6A55844A-2B88-B442-8320-4F3AAB4CA625}" type="slidenum">
              <a:rPr lang="en-US" smtClean="0"/>
              <a:t>‹#›</a:t>
            </a:fld>
            <a:endParaRPr lang="en-US"/>
          </a:p>
        </p:txBody>
      </p:sp>
    </p:spTree>
    <p:extLst>
      <p:ext uri="{BB962C8B-B14F-4D97-AF65-F5344CB8AC3E}">
        <p14:creationId xmlns:p14="http://schemas.microsoft.com/office/powerpoint/2010/main" val="2603219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A7E8-8EC6-FFDD-F993-FCD0AC380E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796BB7-350A-6D18-D4FD-F3B3921F27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70291C-C29B-A54E-7968-D3B9C51C020F}"/>
              </a:ext>
            </a:extLst>
          </p:cNvPr>
          <p:cNvSpPr>
            <a:spLocks noGrp="1"/>
          </p:cNvSpPr>
          <p:nvPr>
            <p:ph type="dt" sz="half" idx="10"/>
          </p:nvPr>
        </p:nvSpPr>
        <p:spPr/>
        <p:txBody>
          <a:bodyPr/>
          <a:lstStyle/>
          <a:p>
            <a:fld id="{87348722-77A1-6446-B5D0-339ADA173087}" type="datetimeFigureOut">
              <a:rPr lang="en-US" smtClean="0"/>
              <a:t>2/10/26</a:t>
            </a:fld>
            <a:endParaRPr lang="en-US"/>
          </a:p>
        </p:txBody>
      </p:sp>
      <p:sp>
        <p:nvSpPr>
          <p:cNvPr id="5" name="Footer Placeholder 4">
            <a:extLst>
              <a:ext uri="{FF2B5EF4-FFF2-40B4-BE49-F238E27FC236}">
                <a16:creationId xmlns:a16="http://schemas.microsoft.com/office/drawing/2014/main" id="{E3A1C62D-1BA6-AEFD-AABA-A9AC773E6D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4FC6D-8A7C-0FC5-2D4A-A45BA9F24EE5}"/>
              </a:ext>
            </a:extLst>
          </p:cNvPr>
          <p:cNvSpPr>
            <a:spLocks noGrp="1"/>
          </p:cNvSpPr>
          <p:nvPr>
            <p:ph type="sldNum" sz="quarter" idx="12"/>
          </p:nvPr>
        </p:nvSpPr>
        <p:spPr/>
        <p:txBody>
          <a:bodyPr/>
          <a:lstStyle/>
          <a:p>
            <a:fld id="{6A55844A-2B88-B442-8320-4F3AAB4CA625}" type="slidenum">
              <a:rPr lang="en-US" smtClean="0"/>
              <a:t>‹#›</a:t>
            </a:fld>
            <a:endParaRPr lang="en-US"/>
          </a:p>
        </p:txBody>
      </p:sp>
    </p:spTree>
    <p:extLst>
      <p:ext uri="{BB962C8B-B14F-4D97-AF65-F5344CB8AC3E}">
        <p14:creationId xmlns:p14="http://schemas.microsoft.com/office/powerpoint/2010/main" val="102326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705EF-C006-FEA0-BB36-48D5BD0D63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264B2A8-131B-CA96-26E1-42E1901718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011F48A-2757-CB80-AFAD-4FA616698DF2}"/>
              </a:ext>
            </a:extLst>
          </p:cNvPr>
          <p:cNvSpPr>
            <a:spLocks noGrp="1"/>
          </p:cNvSpPr>
          <p:nvPr>
            <p:ph type="dt" sz="half" idx="10"/>
          </p:nvPr>
        </p:nvSpPr>
        <p:spPr/>
        <p:txBody>
          <a:bodyPr/>
          <a:lstStyle/>
          <a:p>
            <a:fld id="{87348722-77A1-6446-B5D0-339ADA173087}" type="datetimeFigureOut">
              <a:rPr lang="en-US" smtClean="0"/>
              <a:t>2/10/26</a:t>
            </a:fld>
            <a:endParaRPr lang="en-US"/>
          </a:p>
        </p:txBody>
      </p:sp>
      <p:sp>
        <p:nvSpPr>
          <p:cNvPr id="5" name="Footer Placeholder 4">
            <a:extLst>
              <a:ext uri="{FF2B5EF4-FFF2-40B4-BE49-F238E27FC236}">
                <a16:creationId xmlns:a16="http://schemas.microsoft.com/office/drawing/2014/main" id="{E998E9FF-C8F1-89AF-00D6-E63AF6A1CA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5724F8-8E51-D777-F55B-29B96187EEA1}"/>
              </a:ext>
            </a:extLst>
          </p:cNvPr>
          <p:cNvSpPr>
            <a:spLocks noGrp="1"/>
          </p:cNvSpPr>
          <p:nvPr>
            <p:ph type="sldNum" sz="quarter" idx="12"/>
          </p:nvPr>
        </p:nvSpPr>
        <p:spPr/>
        <p:txBody>
          <a:bodyPr/>
          <a:lstStyle/>
          <a:p>
            <a:fld id="{6A55844A-2B88-B442-8320-4F3AAB4CA625}" type="slidenum">
              <a:rPr lang="en-US" smtClean="0"/>
              <a:t>‹#›</a:t>
            </a:fld>
            <a:endParaRPr lang="en-US"/>
          </a:p>
        </p:txBody>
      </p:sp>
    </p:spTree>
    <p:extLst>
      <p:ext uri="{BB962C8B-B14F-4D97-AF65-F5344CB8AC3E}">
        <p14:creationId xmlns:p14="http://schemas.microsoft.com/office/powerpoint/2010/main" val="2955719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18E34-3B48-32EF-0552-19845C66F2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6F6A99-D2C1-6B11-F64A-63AF6693B9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EC4E02-85AF-9575-272F-AEA3C68ABE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BDC9D6-2186-0D50-D74F-906A40F73C6D}"/>
              </a:ext>
            </a:extLst>
          </p:cNvPr>
          <p:cNvSpPr>
            <a:spLocks noGrp="1"/>
          </p:cNvSpPr>
          <p:nvPr>
            <p:ph type="dt" sz="half" idx="10"/>
          </p:nvPr>
        </p:nvSpPr>
        <p:spPr/>
        <p:txBody>
          <a:bodyPr/>
          <a:lstStyle/>
          <a:p>
            <a:fld id="{87348722-77A1-6446-B5D0-339ADA173087}" type="datetimeFigureOut">
              <a:rPr lang="en-US" smtClean="0"/>
              <a:t>2/10/26</a:t>
            </a:fld>
            <a:endParaRPr lang="en-US"/>
          </a:p>
        </p:txBody>
      </p:sp>
      <p:sp>
        <p:nvSpPr>
          <p:cNvPr id="6" name="Footer Placeholder 5">
            <a:extLst>
              <a:ext uri="{FF2B5EF4-FFF2-40B4-BE49-F238E27FC236}">
                <a16:creationId xmlns:a16="http://schemas.microsoft.com/office/drawing/2014/main" id="{E1A5E9C4-1592-F571-2246-C0959B00B2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AE9386-8694-1547-84D7-530AA1A74629}"/>
              </a:ext>
            </a:extLst>
          </p:cNvPr>
          <p:cNvSpPr>
            <a:spLocks noGrp="1"/>
          </p:cNvSpPr>
          <p:nvPr>
            <p:ph type="sldNum" sz="quarter" idx="12"/>
          </p:nvPr>
        </p:nvSpPr>
        <p:spPr/>
        <p:txBody>
          <a:bodyPr/>
          <a:lstStyle/>
          <a:p>
            <a:fld id="{6A55844A-2B88-B442-8320-4F3AAB4CA625}" type="slidenum">
              <a:rPr lang="en-US" smtClean="0"/>
              <a:t>‹#›</a:t>
            </a:fld>
            <a:endParaRPr lang="en-US"/>
          </a:p>
        </p:txBody>
      </p:sp>
    </p:spTree>
    <p:extLst>
      <p:ext uri="{BB962C8B-B14F-4D97-AF65-F5344CB8AC3E}">
        <p14:creationId xmlns:p14="http://schemas.microsoft.com/office/powerpoint/2010/main" val="464044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50548-8EE8-42AE-51D3-0EEB0BD68B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4C657DE-EFCB-CA7F-05D2-BC34B312BC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B05228-9BFC-A1A6-F8DC-C79FD351E9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EEEAD94-8E54-8F94-4400-A1FCA39C38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614C22-ABE1-F8A8-986B-13AB5120CA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CF980C-F2AF-FE21-36C8-26390755AEFA}"/>
              </a:ext>
            </a:extLst>
          </p:cNvPr>
          <p:cNvSpPr>
            <a:spLocks noGrp="1"/>
          </p:cNvSpPr>
          <p:nvPr>
            <p:ph type="dt" sz="half" idx="10"/>
          </p:nvPr>
        </p:nvSpPr>
        <p:spPr/>
        <p:txBody>
          <a:bodyPr/>
          <a:lstStyle/>
          <a:p>
            <a:fld id="{87348722-77A1-6446-B5D0-339ADA173087}" type="datetimeFigureOut">
              <a:rPr lang="en-US" smtClean="0"/>
              <a:t>2/10/26</a:t>
            </a:fld>
            <a:endParaRPr lang="en-US"/>
          </a:p>
        </p:txBody>
      </p:sp>
      <p:sp>
        <p:nvSpPr>
          <p:cNvPr id="8" name="Footer Placeholder 7">
            <a:extLst>
              <a:ext uri="{FF2B5EF4-FFF2-40B4-BE49-F238E27FC236}">
                <a16:creationId xmlns:a16="http://schemas.microsoft.com/office/drawing/2014/main" id="{97B492EB-C2D7-1028-5901-7E8DE87E169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E128D3-7E0E-4F0A-4117-982E25441E77}"/>
              </a:ext>
            </a:extLst>
          </p:cNvPr>
          <p:cNvSpPr>
            <a:spLocks noGrp="1"/>
          </p:cNvSpPr>
          <p:nvPr>
            <p:ph type="sldNum" sz="quarter" idx="12"/>
          </p:nvPr>
        </p:nvSpPr>
        <p:spPr/>
        <p:txBody>
          <a:bodyPr/>
          <a:lstStyle/>
          <a:p>
            <a:fld id="{6A55844A-2B88-B442-8320-4F3AAB4CA625}" type="slidenum">
              <a:rPr lang="en-US" smtClean="0"/>
              <a:t>‹#›</a:t>
            </a:fld>
            <a:endParaRPr lang="en-US"/>
          </a:p>
        </p:txBody>
      </p:sp>
    </p:spTree>
    <p:extLst>
      <p:ext uri="{BB962C8B-B14F-4D97-AF65-F5344CB8AC3E}">
        <p14:creationId xmlns:p14="http://schemas.microsoft.com/office/powerpoint/2010/main" val="1404360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2D7AE-3C81-0DD9-968C-7BC8FA6371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E06415-FFE3-22B6-6782-81669387D7E4}"/>
              </a:ext>
            </a:extLst>
          </p:cNvPr>
          <p:cNvSpPr>
            <a:spLocks noGrp="1"/>
          </p:cNvSpPr>
          <p:nvPr>
            <p:ph type="dt" sz="half" idx="10"/>
          </p:nvPr>
        </p:nvSpPr>
        <p:spPr/>
        <p:txBody>
          <a:bodyPr/>
          <a:lstStyle/>
          <a:p>
            <a:fld id="{87348722-77A1-6446-B5D0-339ADA173087}" type="datetimeFigureOut">
              <a:rPr lang="en-US" smtClean="0"/>
              <a:t>2/10/26</a:t>
            </a:fld>
            <a:endParaRPr lang="en-US"/>
          </a:p>
        </p:txBody>
      </p:sp>
      <p:sp>
        <p:nvSpPr>
          <p:cNvPr id="4" name="Footer Placeholder 3">
            <a:extLst>
              <a:ext uri="{FF2B5EF4-FFF2-40B4-BE49-F238E27FC236}">
                <a16:creationId xmlns:a16="http://schemas.microsoft.com/office/drawing/2014/main" id="{8B3C1955-B109-3246-829B-3EB728D29D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78385E-5D8E-364E-D589-14DFEF4A0612}"/>
              </a:ext>
            </a:extLst>
          </p:cNvPr>
          <p:cNvSpPr>
            <a:spLocks noGrp="1"/>
          </p:cNvSpPr>
          <p:nvPr>
            <p:ph type="sldNum" sz="quarter" idx="12"/>
          </p:nvPr>
        </p:nvSpPr>
        <p:spPr/>
        <p:txBody>
          <a:bodyPr/>
          <a:lstStyle/>
          <a:p>
            <a:fld id="{6A55844A-2B88-B442-8320-4F3AAB4CA625}" type="slidenum">
              <a:rPr lang="en-US" smtClean="0"/>
              <a:t>‹#›</a:t>
            </a:fld>
            <a:endParaRPr lang="en-US"/>
          </a:p>
        </p:txBody>
      </p:sp>
    </p:spTree>
    <p:extLst>
      <p:ext uri="{BB962C8B-B14F-4D97-AF65-F5344CB8AC3E}">
        <p14:creationId xmlns:p14="http://schemas.microsoft.com/office/powerpoint/2010/main" val="1416660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EF9027-8BEA-C5BF-36EF-B888DF833A1F}"/>
              </a:ext>
            </a:extLst>
          </p:cNvPr>
          <p:cNvSpPr>
            <a:spLocks noGrp="1"/>
          </p:cNvSpPr>
          <p:nvPr>
            <p:ph type="dt" sz="half" idx="10"/>
          </p:nvPr>
        </p:nvSpPr>
        <p:spPr/>
        <p:txBody>
          <a:bodyPr/>
          <a:lstStyle/>
          <a:p>
            <a:fld id="{87348722-77A1-6446-B5D0-339ADA173087}" type="datetimeFigureOut">
              <a:rPr lang="en-US" smtClean="0"/>
              <a:t>2/10/26</a:t>
            </a:fld>
            <a:endParaRPr lang="en-US"/>
          </a:p>
        </p:txBody>
      </p:sp>
      <p:sp>
        <p:nvSpPr>
          <p:cNvPr id="3" name="Footer Placeholder 2">
            <a:extLst>
              <a:ext uri="{FF2B5EF4-FFF2-40B4-BE49-F238E27FC236}">
                <a16:creationId xmlns:a16="http://schemas.microsoft.com/office/drawing/2014/main" id="{C955310A-6517-B1CE-D8D3-FB3909BF1A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785E60-590B-F12D-2B8C-06BEEF886075}"/>
              </a:ext>
            </a:extLst>
          </p:cNvPr>
          <p:cNvSpPr>
            <a:spLocks noGrp="1"/>
          </p:cNvSpPr>
          <p:nvPr>
            <p:ph type="sldNum" sz="quarter" idx="12"/>
          </p:nvPr>
        </p:nvSpPr>
        <p:spPr/>
        <p:txBody>
          <a:bodyPr/>
          <a:lstStyle/>
          <a:p>
            <a:fld id="{6A55844A-2B88-B442-8320-4F3AAB4CA625}" type="slidenum">
              <a:rPr lang="en-US" smtClean="0"/>
              <a:t>‹#›</a:t>
            </a:fld>
            <a:endParaRPr lang="en-US"/>
          </a:p>
        </p:txBody>
      </p:sp>
    </p:spTree>
    <p:extLst>
      <p:ext uri="{BB962C8B-B14F-4D97-AF65-F5344CB8AC3E}">
        <p14:creationId xmlns:p14="http://schemas.microsoft.com/office/powerpoint/2010/main" val="2598622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854ED-E451-2D69-A884-2B34B52DE1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21687-D629-3F73-0869-9D8CE431AB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50FD08D-3586-6FCD-84BF-FD7ADDBF8E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A6713D-346F-6163-6AB3-AF72564300C5}"/>
              </a:ext>
            </a:extLst>
          </p:cNvPr>
          <p:cNvSpPr>
            <a:spLocks noGrp="1"/>
          </p:cNvSpPr>
          <p:nvPr>
            <p:ph type="dt" sz="half" idx="10"/>
          </p:nvPr>
        </p:nvSpPr>
        <p:spPr/>
        <p:txBody>
          <a:bodyPr/>
          <a:lstStyle/>
          <a:p>
            <a:fld id="{87348722-77A1-6446-B5D0-339ADA173087}" type="datetimeFigureOut">
              <a:rPr lang="en-US" smtClean="0"/>
              <a:t>2/10/26</a:t>
            </a:fld>
            <a:endParaRPr lang="en-US"/>
          </a:p>
        </p:txBody>
      </p:sp>
      <p:sp>
        <p:nvSpPr>
          <p:cNvPr id="6" name="Footer Placeholder 5">
            <a:extLst>
              <a:ext uri="{FF2B5EF4-FFF2-40B4-BE49-F238E27FC236}">
                <a16:creationId xmlns:a16="http://schemas.microsoft.com/office/drawing/2014/main" id="{E9FCA0BD-FA3B-F8C7-D430-CDAE4BA03C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6145E1-ADF6-B417-762D-1E9E42F23CDC}"/>
              </a:ext>
            </a:extLst>
          </p:cNvPr>
          <p:cNvSpPr>
            <a:spLocks noGrp="1"/>
          </p:cNvSpPr>
          <p:nvPr>
            <p:ph type="sldNum" sz="quarter" idx="12"/>
          </p:nvPr>
        </p:nvSpPr>
        <p:spPr/>
        <p:txBody>
          <a:bodyPr/>
          <a:lstStyle/>
          <a:p>
            <a:fld id="{6A55844A-2B88-B442-8320-4F3AAB4CA625}" type="slidenum">
              <a:rPr lang="en-US" smtClean="0"/>
              <a:t>‹#›</a:t>
            </a:fld>
            <a:endParaRPr lang="en-US"/>
          </a:p>
        </p:txBody>
      </p:sp>
    </p:spTree>
    <p:extLst>
      <p:ext uri="{BB962C8B-B14F-4D97-AF65-F5344CB8AC3E}">
        <p14:creationId xmlns:p14="http://schemas.microsoft.com/office/powerpoint/2010/main" val="1097773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3DBF6-B12F-9E42-9AA5-4FC68F353D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6ABEBE-9DD3-8888-9170-4BCABFC182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2192D1-D59B-982B-9360-E58657418D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119945-5542-152B-50F6-53F0C74EE3B4}"/>
              </a:ext>
            </a:extLst>
          </p:cNvPr>
          <p:cNvSpPr>
            <a:spLocks noGrp="1"/>
          </p:cNvSpPr>
          <p:nvPr>
            <p:ph type="dt" sz="half" idx="10"/>
          </p:nvPr>
        </p:nvSpPr>
        <p:spPr/>
        <p:txBody>
          <a:bodyPr/>
          <a:lstStyle/>
          <a:p>
            <a:fld id="{87348722-77A1-6446-B5D0-339ADA173087}" type="datetimeFigureOut">
              <a:rPr lang="en-US" smtClean="0"/>
              <a:t>2/10/26</a:t>
            </a:fld>
            <a:endParaRPr lang="en-US"/>
          </a:p>
        </p:txBody>
      </p:sp>
      <p:sp>
        <p:nvSpPr>
          <p:cNvPr id="6" name="Footer Placeholder 5">
            <a:extLst>
              <a:ext uri="{FF2B5EF4-FFF2-40B4-BE49-F238E27FC236}">
                <a16:creationId xmlns:a16="http://schemas.microsoft.com/office/drawing/2014/main" id="{E9073C6B-B09B-3FC8-60E6-39B8E07FE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1C8394-46E4-B2A9-3F2E-9C7ACFEDFBE9}"/>
              </a:ext>
            </a:extLst>
          </p:cNvPr>
          <p:cNvSpPr>
            <a:spLocks noGrp="1"/>
          </p:cNvSpPr>
          <p:nvPr>
            <p:ph type="sldNum" sz="quarter" idx="12"/>
          </p:nvPr>
        </p:nvSpPr>
        <p:spPr/>
        <p:txBody>
          <a:bodyPr/>
          <a:lstStyle/>
          <a:p>
            <a:fld id="{6A55844A-2B88-B442-8320-4F3AAB4CA625}" type="slidenum">
              <a:rPr lang="en-US" smtClean="0"/>
              <a:t>‹#›</a:t>
            </a:fld>
            <a:endParaRPr lang="en-US"/>
          </a:p>
        </p:txBody>
      </p:sp>
    </p:spTree>
    <p:extLst>
      <p:ext uri="{BB962C8B-B14F-4D97-AF65-F5344CB8AC3E}">
        <p14:creationId xmlns:p14="http://schemas.microsoft.com/office/powerpoint/2010/main" val="2892342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A5A7D-F682-7030-95C2-C6F8E6A2EE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CA036BC-D0EA-A3C8-D82D-1A804E90B2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411CEA-E0FF-5AA9-352A-A1B3268F3178}"/>
              </a:ext>
            </a:extLst>
          </p:cNvPr>
          <p:cNvSpPr>
            <a:spLocks noGrp="1"/>
          </p:cNvSpPr>
          <p:nvPr>
            <p:ph type="dt" sz="half" idx="10"/>
          </p:nvPr>
        </p:nvSpPr>
        <p:spPr/>
        <p:txBody>
          <a:bodyPr/>
          <a:lstStyle/>
          <a:p>
            <a:fld id="{87348722-77A1-6446-B5D0-339ADA173087}" type="datetimeFigureOut">
              <a:rPr lang="en-US" smtClean="0"/>
              <a:t>2/10/26</a:t>
            </a:fld>
            <a:endParaRPr lang="en-US"/>
          </a:p>
        </p:txBody>
      </p:sp>
      <p:sp>
        <p:nvSpPr>
          <p:cNvPr id="5" name="Footer Placeholder 4">
            <a:extLst>
              <a:ext uri="{FF2B5EF4-FFF2-40B4-BE49-F238E27FC236}">
                <a16:creationId xmlns:a16="http://schemas.microsoft.com/office/drawing/2014/main" id="{A5D57D24-9A7B-4D1A-9E03-5D025C1852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C502D1-67B8-F63D-972C-40EB55B30C8C}"/>
              </a:ext>
            </a:extLst>
          </p:cNvPr>
          <p:cNvSpPr>
            <a:spLocks noGrp="1"/>
          </p:cNvSpPr>
          <p:nvPr>
            <p:ph type="sldNum" sz="quarter" idx="12"/>
          </p:nvPr>
        </p:nvSpPr>
        <p:spPr/>
        <p:txBody>
          <a:bodyPr/>
          <a:lstStyle/>
          <a:p>
            <a:fld id="{6A55844A-2B88-B442-8320-4F3AAB4CA625}" type="slidenum">
              <a:rPr lang="en-US" smtClean="0"/>
              <a:t>‹#›</a:t>
            </a:fld>
            <a:endParaRPr lang="en-US"/>
          </a:p>
        </p:txBody>
      </p:sp>
    </p:spTree>
    <p:extLst>
      <p:ext uri="{BB962C8B-B14F-4D97-AF65-F5344CB8AC3E}">
        <p14:creationId xmlns:p14="http://schemas.microsoft.com/office/powerpoint/2010/main" val="2395372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CBDC3C-3383-AD02-492D-E8C8D2E072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FE418A-5C71-DBFA-427C-FC0D5717919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498587-82FF-187F-2C2D-533F5678332D}"/>
              </a:ext>
            </a:extLst>
          </p:cNvPr>
          <p:cNvSpPr>
            <a:spLocks noGrp="1"/>
          </p:cNvSpPr>
          <p:nvPr>
            <p:ph type="dt" sz="half" idx="10"/>
          </p:nvPr>
        </p:nvSpPr>
        <p:spPr/>
        <p:txBody>
          <a:bodyPr/>
          <a:lstStyle/>
          <a:p>
            <a:fld id="{87348722-77A1-6446-B5D0-339ADA173087}" type="datetimeFigureOut">
              <a:rPr lang="en-US" smtClean="0"/>
              <a:t>2/10/26</a:t>
            </a:fld>
            <a:endParaRPr lang="en-US"/>
          </a:p>
        </p:txBody>
      </p:sp>
      <p:sp>
        <p:nvSpPr>
          <p:cNvPr id="5" name="Footer Placeholder 4">
            <a:extLst>
              <a:ext uri="{FF2B5EF4-FFF2-40B4-BE49-F238E27FC236}">
                <a16:creationId xmlns:a16="http://schemas.microsoft.com/office/drawing/2014/main" id="{1EB89D84-D18A-A907-F918-092249B2E3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A9C780-73F7-75A9-FE2B-672C2BF38C4B}"/>
              </a:ext>
            </a:extLst>
          </p:cNvPr>
          <p:cNvSpPr>
            <a:spLocks noGrp="1"/>
          </p:cNvSpPr>
          <p:nvPr>
            <p:ph type="sldNum" sz="quarter" idx="12"/>
          </p:nvPr>
        </p:nvSpPr>
        <p:spPr/>
        <p:txBody>
          <a:bodyPr/>
          <a:lstStyle/>
          <a:p>
            <a:fld id="{6A55844A-2B88-B442-8320-4F3AAB4CA625}" type="slidenum">
              <a:rPr lang="en-US" smtClean="0"/>
              <a:t>‹#›</a:t>
            </a:fld>
            <a:endParaRPr lang="en-US"/>
          </a:p>
        </p:txBody>
      </p:sp>
    </p:spTree>
    <p:extLst>
      <p:ext uri="{BB962C8B-B14F-4D97-AF65-F5344CB8AC3E}">
        <p14:creationId xmlns:p14="http://schemas.microsoft.com/office/powerpoint/2010/main" val="2322792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098140-458A-0E0D-C829-59952771F5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9A7266-48C9-2EA8-4849-A23F618E83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B6D07F-87F4-F831-2B45-A9360FF188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7348722-77A1-6446-B5D0-339ADA173087}" type="datetimeFigureOut">
              <a:rPr lang="en-US" smtClean="0"/>
              <a:t>2/10/26</a:t>
            </a:fld>
            <a:endParaRPr lang="en-US"/>
          </a:p>
        </p:txBody>
      </p:sp>
      <p:sp>
        <p:nvSpPr>
          <p:cNvPr id="5" name="Footer Placeholder 4">
            <a:extLst>
              <a:ext uri="{FF2B5EF4-FFF2-40B4-BE49-F238E27FC236}">
                <a16:creationId xmlns:a16="http://schemas.microsoft.com/office/drawing/2014/main" id="{FBA7C19D-31B1-6DF7-F546-6556B17370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93631C3-846C-60E6-9B16-C5F527E87C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A55844A-2B88-B442-8320-4F3AAB4CA625}" type="slidenum">
              <a:rPr lang="en-US" smtClean="0"/>
              <a:t>‹#›</a:t>
            </a:fld>
            <a:endParaRPr lang="en-US"/>
          </a:p>
        </p:txBody>
      </p:sp>
    </p:spTree>
    <p:extLst>
      <p:ext uri="{BB962C8B-B14F-4D97-AF65-F5344CB8AC3E}">
        <p14:creationId xmlns:p14="http://schemas.microsoft.com/office/powerpoint/2010/main" val="953623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ethnologue.com/insights/how-many-language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ethnologue.com/insights/ethnologue200/"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descr="Animated Globe With Lights">
            <a:extLst>
              <a:ext uri="{FF2B5EF4-FFF2-40B4-BE49-F238E27FC236}">
                <a16:creationId xmlns:a16="http://schemas.microsoft.com/office/drawing/2014/main" id="{6D16C72F-0FD7-96F1-ECCA-94410683F05E}"/>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r="1" b="285"/>
          <a:stretch>
            <a:fillRect/>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EA102F-082A-C0CB-C08B-5FDE122A8A20}"/>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GB" sz="5200" dirty="0">
                <a:solidFill>
                  <a:srgbClr val="FFFFFF"/>
                </a:solidFill>
              </a:rPr>
              <a:t>The Spread of English</a:t>
            </a:r>
            <a:endParaRPr lang="en-US" sz="5200" dirty="0">
              <a:solidFill>
                <a:srgbClr val="FFFFFF"/>
              </a:solidFill>
            </a:endParaRPr>
          </a:p>
        </p:txBody>
      </p:sp>
      <p:sp>
        <p:nvSpPr>
          <p:cNvPr id="3" name="Subtitle 2">
            <a:extLst>
              <a:ext uri="{FF2B5EF4-FFF2-40B4-BE49-F238E27FC236}">
                <a16:creationId xmlns:a16="http://schemas.microsoft.com/office/drawing/2014/main" id="{24DA6DE4-4DF9-A85A-F855-C52ADC9F3242}"/>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en-US" dirty="0">
                <a:solidFill>
                  <a:srgbClr val="FFFFFF"/>
                </a:solidFill>
              </a:rPr>
              <a:t>Class Quiz</a:t>
            </a:r>
          </a:p>
        </p:txBody>
      </p:sp>
    </p:spTree>
    <p:extLst>
      <p:ext uri="{BB962C8B-B14F-4D97-AF65-F5344CB8AC3E}">
        <p14:creationId xmlns:p14="http://schemas.microsoft.com/office/powerpoint/2010/main" val="1769836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34F3D4-7649-904A-740C-BBA0309D7EDC}"/>
              </a:ext>
            </a:extLst>
          </p:cNvPr>
          <p:cNvSpPr>
            <a:spLocks noGrp="1"/>
          </p:cNvSpPr>
          <p:nvPr>
            <p:ph type="title"/>
          </p:nvPr>
        </p:nvSpPr>
        <p:spPr>
          <a:xfrm>
            <a:off x="761803" y="350196"/>
            <a:ext cx="4646904" cy="1624520"/>
          </a:xfrm>
        </p:spPr>
        <p:txBody>
          <a:bodyPr anchor="ctr">
            <a:normAutofit/>
          </a:bodyPr>
          <a:lstStyle/>
          <a:p>
            <a:r>
              <a:rPr lang="en-US" sz="4000" dirty="0">
                <a:solidFill>
                  <a:schemeClr val="bg2">
                    <a:lumMod val="50000"/>
                  </a:schemeClr>
                </a:solidFill>
              </a:rPr>
              <a:t>Introduction</a:t>
            </a:r>
          </a:p>
        </p:txBody>
      </p:sp>
      <p:sp>
        <p:nvSpPr>
          <p:cNvPr id="3" name="Content Placeholder 2">
            <a:extLst>
              <a:ext uri="{FF2B5EF4-FFF2-40B4-BE49-F238E27FC236}">
                <a16:creationId xmlns:a16="http://schemas.microsoft.com/office/drawing/2014/main" id="{AA0321E9-5487-4B38-0184-6EFFAB3CBBA6}"/>
              </a:ext>
            </a:extLst>
          </p:cNvPr>
          <p:cNvSpPr>
            <a:spLocks noGrp="1"/>
          </p:cNvSpPr>
          <p:nvPr>
            <p:ph idx="1"/>
          </p:nvPr>
        </p:nvSpPr>
        <p:spPr>
          <a:xfrm>
            <a:off x="761802" y="2636195"/>
            <a:ext cx="4646905" cy="3976478"/>
          </a:xfrm>
        </p:spPr>
        <p:txBody>
          <a:bodyPr anchor="ctr">
            <a:normAutofit/>
          </a:bodyPr>
          <a:lstStyle/>
          <a:p>
            <a:pPr marL="0" indent="0">
              <a:lnSpc>
                <a:spcPct val="110000"/>
              </a:lnSpc>
              <a:buNone/>
            </a:pPr>
            <a:r>
              <a:rPr lang="en-GB" sz="1900" dirty="0">
                <a:solidFill>
                  <a:schemeClr val="bg2">
                    <a:lumMod val="50000"/>
                  </a:schemeClr>
                </a:solidFill>
              </a:rPr>
              <a:t>Sort into small teams (2 – 4 people works best) and let’s go on a quick journey around the world of English and other languages. How widely has English spread? How many people speak English, or learn it at school? Which places in the world are the most linguistically diverse? And how long does it take a language to die? Test your knowledge and assumptions of English and global communication by participating in this friendly quiz – and take in a few fun facts along the way. </a:t>
            </a:r>
          </a:p>
          <a:p>
            <a:pPr marL="0" indent="0">
              <a:buNone/>
            </a:pPr>
            <a:endParaRPr lang="en-US" sz="1900" dirty="0"/>
          </a:p>
        </p:txBody>
      </p:sp>
      <p:pic>
        <p:nvPicPr>
          <p:cNvPr id="5" name="Picture 4" descr="Colorful carved figures of humans">
            <a:extLst>
              <a:ext uri="{FF2B5EF4-FFF2-40B4-BE49-F238E27FC236}">
                <a16:creationId xmlns:a16="http://schemas.microsoft.com/office/drawing/2014/main" id="{592D8621-E8DA-2ED2-3F7E-D490F5125856}"/>
              </a:ext>
            </a:extLst>
          </p:cNvPr>
          <p:cNvPicPr>
            <a:picLocks noChangeAspect="1"/>
          </p:cNvPicPr>
          <p:nvPr/>
        </p:nvPicPr>
        <p:blipFill>
          <a:blip r:embed="rId2"/>
          <a:srcRect l="18414" r="18181" b="-1"/>
          <a:stretch>
            <a:fillRect/>
          </a:stretch>
        </p:blipFill>
        <p:spPr>
          <a:xfrm>
            <a:off x="6096000" y="1"/>
            <a:ext cx="6102825" cy="6858000"/>
          </a:xfrm>
          <a:prstGeom prst="rect">
            <a:avLst/>
          </a:prstGeom>
        </p:spPr>
      </p:pic>
    </p:spTree>
    <p:extLst>
      <p:ext uri="{BB962C8B-B14F-4D97-AF65-F5344CB8AC3E}">
        <p14:creationId xmlns:p14="http://schemas.microsoft.com/office/powerpoint/2010/main" val="3208988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DEADA-5248-055A-2387-D170F1909053}"/>
              </a:ext>
            </a:extLst>
          </p:cNvPr>
          <p:cNvSpPr>
            <a:spLocks noGrp="1"/>
          </p:cNvSpPr>
          <p:nvPr>
            <p:ph type="title"/>
          </p:nvPr>
        </p:nvSpPr>
        <p:spPr/>
        <p:txBody>
          <a:bodyPr/>
          <a:lstStyle/>
          <a:p>
            <a:pPr algn="ctr"/>
            <a:r>
              <a:rPr lang="en-US" dirty="0">
                <a:solidFill>
                  <a:schemeClr val="bg2">
                    <a:lumMod val="50000"/>
                  </a:schemeClr>
                </a:solidFill>
              </a:rPr>
              <a:t>How many countries in the world list English as an official language?</a:t>
            </a:r>
          </a:p>
        </p:txBody>
      </p:sp>
      <p:graphicFrame>
        <p:nvGraphicFramePr>
          <p:cNvPr id="7" name="Table 6">
            <a:extLst>
              <a:ext uri="{FF2B5EF4-FFF2-40B4-BE49-F238E27FC236}">
                <a16:creationId xmlns:a16="http://schemas.microsoft.com/office/drawing/2014/main" id="{68138F91-4349-BFB0-36E1-64074C32E96C}"/>
              </a:ext>
            </a:extLst>
          </p:cNvPr>
          <p:cNvGraphicFramePr>
            <a:graphicFrameLocks noGrp="1"/>
          </p:cNvGraphicFramePr>
          <p:nvPr>
            <p:extLst>
              <p:ext uri="{D42A27DB-BD31-4B8C-83A1-F6EECF244321}">
                <p14:modId xmlns:p14="http://schemas.microsoft.com/office/powerpoint/2010/main" val="4161281529"/>
              </p:ext>
            </p:extLst>
          </p:nvPr>
        </p:nvGraphicFramePr>
        <p:xfrm>
          <a:off x="1831278" y="2191627"/>
          <a:ext cx="8104460" cy="3718560"/>
        </p:xfrm>
        <a:graphic>
          <a:graphicData uri="http://schemas.openxmlformats.org/drawingml/2006/table">
            <a:tbl>
              <a:tblPr firstRow="1" bandRow="1">
                <a:tableStyleId>{5C22544A-7EE6-4342-B048-85BDC9FD1C3A}</a:tableStyleId>
              </a:tblPr>
              <a:tblGrid>
                <a:gridCol w="4052230">
                  <a:extLst>
                    <a:ext uri="{9D8B030D-6E8A-4147-A177-3AD203B41FA5}">
                      <a16:colId xmlns:a16="http://schemas.microsoft.com/office/drawing/2014/main" val="2114763863"/>
                    </a:ext>
                  </a:extLst>
                </a:gridCol>
                <a:gridCol w="4052230">
                  <a:extLst>
                    <a:ext uri="{9D8B030D-6E8A-4147-A177-3AD203B41FA5}">
                      <a16:colId xmlns:a16="http://schemas.microsoft.com/office/drawing/2014/main" val="2236288159"/>
                    </a:ext>
                  </a:extLst>
                </a:gridCol>
              </a:tblGrid>
              <a:tr h="1859280">
                <a:tc>
                  <a:txBody>
                    <a:bodyPr/>
                    <a:lstStyle/>
                    <a:p>
                      <a:pPr algn="ctr"/>
                      <a:endParaRPr lang="en-US" sz="2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dirty="0"/>
                        <a:t>20</a:t>
                      </a:r>
                    </a:p>
                    <a:p>
                      <a:pPr algn="ctr"/>
                      <a:endParaRPr lang="en-US" sz="2800" dirty="0"/>
                    </a:p>
                  </a:txBody>
                  <a:tcPr anchor="ctr">
                    <a:solidFill>
                      <a:schemeClr val="bg2">
                        <a:lumMod val="90000"/>
                      </a:schemeClr>
                    </a:solidFill>
                  </a:tcPr>
                </a:tc>
                <a:tc>
                  <a:txBody>
                    <a:bodyPr/>
                    <a:lstStyle/>
                    <a:p>
                      <a:pPr algn="ctr"/>
                      <a:r>
                        <a:rPr lang="en-US" sz="6000" dirty="0"/>
                        <a:t>58</a:t>
                      </a:r>
                    </a:p>
                  </a:txBody>
                  <a:tcPr anchor="ctr">
                    <a:solidFill>
                      <a:schemeClr val="bg2">
                        <a:lumMod val="90000"/>
                      </a:schemeClr>
                    </a:solidFill>
                  </a:tcPr>
                </a:tc>
                <a:extLst>
                  <a:ext uri="{0D108BD9-81ED-4DB2-BD59-A6C34878D82A}">
                    <a16:rowId xmlns:a16="http://schemas.microsoft.com/office/drawing/2014/main" val="301572666"/>
                  </a:ext>
                </a:extLst>
              </a:tr>
              <a:tr h="18592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b="1" dirty="0">
                          <a:solidFill>
                            <a:schemeClr val="bg1"/>
                          </a:solidFill>
                        </a:rPr>
                        <a:t>84</a:t>
                      </a:r>
                    </a:p>
                    <a:p>
                      <a:pPr algn="ctr"/>
                      <a:endParaRPr lang="en-US" sz="2800" dirty="0"/>
                    </a:p>
                  </a:txBody>
                  <a:tcPr anchor="b">
                    <a:solidFill>
                      <a:schemeClr val="bg2">
                        <a:lumMod val="90000"/>
                      </a:schemeClr>
                    </a:solidFill>
                  </a:tcPr>
                </a:tc>
                <a:tc>
                  <a:txBody>
                    <a:bodyPr/>
                    <a:lstStyle/>
                    <a:p>
                      <a:pPr algn="ctr"/>
                      <a:endParaRPr lang="en-US" sz="2800" dirty="0"/>
                    </a:p>
                    <a:p>
                      <a:pPr algn="ctr"/>
                      <a:r>
                        <a:rPr lang="en-US" sz="6000" b="1" dirty="0">
                          <a:solidFill>
                            <a:schemeClr val="bg1"/>
                          </a:solidFill>
                        </a:rPr>
                        <a:t>144</a:t>
                      </a:r>
                    </a:p>
                    <a:p>
                      <a:pPr algn="ctr"/>
                      <a:endParaRPr lang="en-US" sz="2800" dirty="0"/>
                    </a:p>
                  </a:txBody>
                  <a:tcPr anchor="b">
                    <a:solidFill>
                      <a:schemeClr val="bg2">
                        <a:lumMod val="90000"/>
                      </a:schemeClr>
                    </a:solidFill>
                  </a:tcPr>
                </a:tc>
                <a:extLst>
                  <a:ext uri="{0D108BD9-81ED-4DB2-BD59-A6C34878D82A}">
                    <a16:rowId xmlns:a16="http://schemas.microsoft.com/office/drawing/2014/main" val="972513671"/>
                  </a:ext>
                </a:extLst>
              </a:tr>
            </a:tbl>
          </a:graphicData>
        </a:graphic>
      </p:graphicFrame>
      <p:sp>
        <p:nvSpPr>
          <p:cNvPr id="8" name="Rounded Rectangle 7">
            <a:extLst>
              <a:ext uri="{FF2B5EF4-FFF2-40B4-BE49-F238E27FC236}">
                <a16:creationId xmlns:a16="http://schemas.microsoft.com/office/drawing/2014/main" id="{AD295A38-26D1-9F5F-EF18-C6ED0C012D68}"/>
              </a:ext>
            </a:extLst>
          </p:cNvPr>
          <p:cNvSpPr/>
          <p:nvPr/>
        </p:nvSpPr>
        <p:spPr>
          <a:xfrm>
            <a:off x="5868021" y="2191627"/>
            <a:ext cx="4067717" cy="1845114"/>
          </a:xfrm>
          <a:prstGeom prst="roundRect">
            <a:avLst/>
          </a:prstGeom>
          <a:noFill/>
          <a:ln w="6350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82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AA677-B960-91B1-7518-132F3FD00F24}"/>
              </a:ext>
            </a:extLst>
          </p:cNvPr>
          <p:cNvSpPr>
            <a:spLocks noGrp="1"/>
          </p:cNvSpPr>
          <p:nvPr>
            <p:ph type="title"/>
          </p:nvPr>
        </p:nvSpPr>
        <p:spPr/>
        <p:txBody>
          <a:bodyPr/>
          <a:lstStyle/>
          <a:p>
            <a:r>
              <a:rPr lang="en-US" dirty="0">
                <a:solidFill>
                  <a:schemeClr val="bg2">
                    <a:lumMod val="50000"/>
                  </a:schemeClr>
                </a:solidFill>
              </a:rPr>
              <a:t>Did You Know?</a:t>
            </a:r>
          </a:p>
        </p:txBody>
      </p:sp>
      <p:sp>
        <p:nvSpPr>
          <p:cNvPr id="3" name="Content Placeholder 2">
            <a:extLst>
              <a:ext uri="{FF2B5EF4-FFF2-40B4-BE49-F238E27FC236}">
                <a16:creationId xmlns:a16="http://schemas.microsoft.com/office/drawing/2014/main" id="{26A1A731-F6BB-9EDC-AEAA-A5E30F1EE853}"/>
              </a:ext>
            </a:extLst>
          </p:cNvPr>
          <p:cNvSpPr>
            <a:spLocks noGrp="1"/>
          </p:cNvSpPr>
          <p:nvPr>
            <p:ph idx="1"/>
          </p:nvPr>
        </p:nvSpPr>
        <p:spPr/>
        <p:txBody>
          <a:bodyPr/>
          <a:lstStyle/>
          <a:p>
            <a:pPr marL="0" indent="0">
              <a:lnSpc>
                <a:spcPct val="130000"/>
              </a:lnSpc>
              <a:buNone/>
            </a:pPr>
            <a:r>
              <a:rPr lang="en-US" dirty="0">
                <a:solidFill>
                  <a:schemeClr val="bg2">
                    <a:lumMod val="50000"/>
                  </a:schemeClr>
                </a:solidFill>
              </a:rPr>
              <a:t>This number only refers to sovereign states (independent countries) where English has an official status – meaning it is legally recognized in courts, governments, education, or administration. If non-sovereign territories such as Hong Kong, Guam, or Bermuda are included the number rises to 86.</a:t>
            </a:r>
          </a:p>
        </p:txBody>
      </p:sp>
    </p:spTree>
    <p:extLst>
      <p:ext uri="{BB962C8B-B14F-4D97-AF65-F5344CB8AC3E}">
        <p14:creationId xmlns:p14="http://schemas.microsoft.com/office/powerpoint/2010/main" val="3790888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CDFA8-99E8-EC75-2E4D-7FB92DD43D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54D4B6-0C57-E3EC-DD4B-531400628E65}"/>
              </a:ext>
            </a:extLst>
          </p:cNvPr>
          <p:cNvSpPr>
            <a:spLocks noGrp="1"/>
          </p:cNvSpPr>
          <p:nvPr>
            <p:ph type="title"/>
          </p:nvPr>
        </p:nvSpPr>
        <p:spPr/>
        <p:txBody>
          <a:bodyPr/>
          <a:lstStyle/>
          <a:p>
            <a:pPr algn="ctr"/>
            <a:r>
              <a:rPr lang="en-US" dirty="0">
                <a:solidFill>
                  <a:schemeClr val="bg2">
                    <a:lumMod val="50000"/>
                  </a:schemeClr>
                </a:solidFill>
              </a:rPr>
              <a:t>In which of these countries is English NOT listed as an official language?</a:t>
            </a:r>
          </a:p>
        </p:txBody>
      </p:sp>
      <p:graphicFrame>
        <p:nvGraphicFramePr>
          <p:cNvPr id="7" name="Table 6">
            <a:extLst>
              <a:ext uri="{FF2B5EF4-FFF2-40B4-BE49-F238E27FC236}">
                <a16:creationId xmlns:a16="http://schemas.microsoft.com/office/drawing/2014/main" id="{66CB37A9-3B00-7365-B497-66F207D245FC}"/>
              </a:ext>
            </a:extLst>
          </p:cNvPr>
          <p:cNvGraphicFramePr>
            <a:graphicFrameLocks noGrp="1"/>
          </p:cNvGraphicFramePr>
          <p:nvPr>
            <p:extLst>
              <p:ext uri="{D42A27DB-BD31-4B8C-83A1-F6EECF244321}">
                <p14:modId xmlns:p14="http://schemas.microsoft.com/office/powerpoint/2010/main" val="3920175233"/>
              </p:ext>
            </p:extLst>
          </p:nvPr>
        </p:nvGraphicFramePr>
        <p:xfrm>
          <a:off x="1831278" y="2191627"/>
          <a:ext cx="8104460" cy="3718560"/>
        </p:xfrm>
        <a:graphic>
          <a:graphicData uri="http://schemas.openxmlformats.org/drawingml/2006/table">
            <a:tbl>
              <a:tblPr firstRow="1" bandRow="1">
                <a:tableStyleId>{5C22544A-7EE6-4342-B048-85BDC9FD1C3A}</a:tableStyleId>
              </a:tblPr>
              <a:tblGrid>
                <a:gridCol w="4052230">
                  <a:extLst>
                    <a:ext uri="{9D8B030D-6E8A-4147-A177-3AD203B41FA5}">
                      <a16:colId xmlns:a16="http://schemas.microsoft.com/office/drawing/2014/main" val="2114763863"/>
                    </a:ext>
                  </a:extLst>
                </a:gridCol>
                <a:gridCol w="4052230">
                  <a:extLst>
                    <a:ext uri="{9D8B030D-6E8A-4147-A177-3AD203B41FA5}">
                      <a16:colId xmlns:a16="http://schemas.microsoft.com/office/drawing/2014/main" val="2236288159"/>
                    </a:ext>
                  </a:extLst>
                </a:gridCol>
              </a:tblGrid>
              <a:tr h="1859280">
                <a:tc>
                  <a:txBody>
                    <a:bodyPr/>
                    <a:lstStyle/>
                    <a:p>
                      <a:pPr algn="ctr"/>
                      <a:endParaRPr lang="en-US" sz="2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t>Canada</a:t>
                      </a:r>
                    </a:p>
                    <a:p>
                      <a:pPr algn="ctr"/>
                      <a:endParaRPr lang="en-US" sz="2800" dirty="0"/>
                    </a:p>
                  </a:txBody>
                  <a:tcPr anchor="ctr">
                    <a:solidFill>
                      <a:schemeClr val="bg2">
                        <a:lumMod val="90000"/>
                      </a:schemeClr>
                    </a:solidFill>
                  </a:tcPr>
                </a:tc>
                <a:tc>
                  <a:txBody>
                    <a:bodyPr/>
                    <a:lstStyle/>
                    <a:p>
                      <a:pPr algn="ctr"/>
                      <a:r>
                        <a:rPr lang="en-US" sz="4000" dirty="0"/>
                        <a:t>India</a:t>
                      </a:r>
                    </a:p>
                  </a:txBody>
                  <a:tcPr anchor="ctr">
                    <a:solidFill>
                      <a:schemeClr val="bg2">
                        <a:lumMod val="90000"/>
                      </a:schemeClr>
                    </a:solidFill>
                  </a:tcPr>
                </a:tc>
                <a:extLst>
                  <a:ext uri="{0D108BD9-81ED-4DB2-BD59-A6C34878D82A}">
                    <a16:rowId xmlns:a16="http://schemas.microsoft.com/office/drawing/2014/main" val="301572666"/>
                  </a:ext>
                </a:extLst>
              </a:tr>
              <a:tr h="18592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chemeClr val="bg1"/>
                          </a:solidFill>
                        </a:rPr>
                        <a:t>Nigeria</a:t>
                      </a:r>
                    </a:p>
                  </a:txBody>
                  <a:tcPr anchor="ctr">
                    <a:solidFill>
                      <a:schemeClr val="bg2">
                        <a:lumMod val="90000"/>
                      </a:schemeClr>
                    </a:solidFill>
                  </a:tcPr>
                </a:tc>
                <a:tc>
                  <a:txBody>
                    <a:bodyPr/>
                    <a:lstStyle/>
                    <a:p>
                      <a:pPr algn="ctr"/>
                      <a:endParaRPr lang="en-US" sz="2800" dirty="0"/>
                    </a:p>
                    <a:p>
                      <a:pPr algn="ctr"/>
                      <a:r>
                        <a:rPr lang="en-US" sz="4000" b="1" dirty="0">
                          <a:solidFill>
                            <a:schemeClr val="bg1"/>
                          </a:solidFill>
                        </a:rPr>
                        <a:t>United States</a:t>
                      </a:r>
                    </a:p>
                    <a:p>
                      <a:pPr algn="ctr"/>
                      <a:endParaRPr lang="en-US" sz="2800" dirty="0"/>
                    </a:p>
                  </a:txBody>
                  <a:tcPr anchor="ctr">
                    <a:solidFill>
                      <a:schemeClr val="bg2">
                        <a:lumMod val="90000"/>
                      </a:schemeClr>
                    </a:solidFill>
                  </a:tcPr>
                </a:tc>
                <a:extLst>
                  <a:ext uri="{0D108BD9-81ED-4DB2-BD59-A6C34878D82A}">
                    <a16:rowId xmlns:a16="http://schemas.microsoft.com/office/drawing/2014/main" val="972513671"/>
                  </a:ext>
                </a:extLst>
              </a:tr>
            </a:tbl>
          </a:graphicData>
        </a:graphic>
      </p:graphicFrame>
      <p:sp>
        <p:nvSpPr>
          <p:cNvPr id="5" name="Rounded Rectangle 4">
            <a:extLst>
              <a:ext uri="{FF2B5EF4-FFF2-40B4-BE49-F238E27FC236}">
                <a16:creationId xmlns:a16="http://schemas.microsoft.com/office/drawing/2014/main" id="{0B14F6B9-7CCA-FBEF-D5D6-9E606F148AC2}"/>
              </a:ext>
            </a:extLst>
          </p:cNvPr>
          <p:cNvSpPr/>
          <p:nvPr/>
        </p:nvSpPr>
        <p:spPr>
          <a:xfrm>
            <a:off x="5868021" y="4065073"/>
            <a:ext cx="4067717" cy="1845114"/>
          </a:xfrm>
          <a:prstGeom prst="roundRect">
            <a:avLst/>
          </a:prstGeom>
          <a:noFill/>
          <a:ln w="6350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052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149B8-28CB-D5E9-7D3E-E84E92A34F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FD73CF-8FFA-AD79-96AE-DA0D5FFB1ADF}"/>
              </a:ext>
            </a:extLst>
          </p:cNvPr>
          <p:cNvSpPr>
            <a:spLocks noGrp="1"/>
          </p:cNvSpPr>
          <p:nvPr>
            <p:ph type="title"/>
          </p:nvPr>
        </p:nvSpPr>
        <p:spPr/>
        <p:txBody>
          <a:bodyPr/>
          <a:lstStyle/>
          <a:p>
            <a:r>
              <a:rPr lang="en-US" dirty="0">
                <a:solidFill>
                  <a:schemeClr val="bg2">
                    <a:lumMod val="50000"/>
                  </a:schemeClr>
                </a:solidFill>
              </a:rPr>
              <a:t>Did You Know?</a:t>
            </a:r>
          </a:p>
        </p:txBody>
      </p:sp>
      <p:sp>
        <p:nvSpPr>
          <p:cNvPr id="3" name="Content Placeholder 2">
            <a:extLst>
              <a:ext uri="{FF2B5EF4-FFF2-40B4-BE49-F238E27FC236}">
                <a16:creationId xmlns:a16="http://schemas.microsoft.com/office/drawing/2014/main" id="{1B0A37A7-F134-966D-5C23-567FE0B4F42C}"/>
              </a:ext>
            </a:extLst>
          </p:cNvPr>
          <p:cNvSpPr>
            <a:spLocks noGrp="1"/>
          </p:cNvSpPr>
          <p:nvPr>
            <p:ph idx="1"/>
          </p:nvPr>
        </p:nvSpPr>
        <p:spPr/>
        <p:txBody>
          <a:bodyPr/>
          <a:lstStyle/>
          <a:p>
            <a:pPr marL="0" indent="0">
              <a:lnSpc>
                <a:spcPct val="130000"/>
              </a:lnSpc>
              <a:buNone/>
            </a:pPr>
            <a:r>
              <a:rPr lang="en-US" dirty="0">
                <a:solidFill>
                  <a:schemeClr val="bg2">
                    <a:lumMod val="50000"/>
                  </a:schemeClr>
                </a:solidFill>
              </a:rPr>
              <a:t>Some very famous English-speaking countries – the US, United Kingdom, Australia, and New Zealand – do not actually list English as an official language in the law or constitution. This doesn’t stop English being the de facto working language of the country.</a:t>
            </a:r>
          </a:p>
        </p:txBody>
      </p:sp>
    </p:spTree>
    <p:extLst>
      <p:ext uri="{BB962C8B-B14F-4D97-AF65-F5344CB8AC3E}">
        <p14:creationId xmlns:p14="http://schemas.microsoft.com/office/powerpoint/2010/main" val="1909101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A7D40-760A-79DE-02A7-A21D9236CA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63ECEE-AD1E-CE05-F1A2-5F6AE9C4AA98}"/>
              </a:ext>
            </a:extLst>
          </p:cNvPr>
          <p:cNvSpPr>
            <a:spLocks noGrp="1"/>
          </p:cNvSpPr>
          <p:nvPr>
            <p:ph type="title"/>
          </p:nvPr>
        </p:nvSpPr>
        <p:spPr/>
        <p:txBody>
          <a:bodyPr/>
          <a:lstStyle/>
          <a:p>
            <a:pPr algn="ctr"/>
            <a:r>
              <a:rPr lang="en-US" dirty="0">
                <a:solidFill>
                  <a:schemeClr val="bg2">
                    <a:lumMod val="50000"/>
                  </a:schemeClr>
                </a:solidFill>
              </a:rPr>
              <a:t>Which continent has the most countries with English as an official language?</a:t>
            </a:r>
          </a:p>
        </p:txBody>
      </p:sp>
      <p:graphicFrame>
        <p:nvGraphicFramePr>
          <p:cNvPr id="7" name="Table 6">
            <a:extLst>
              <a:ext uri="{FF2B5EF4-FFF2-40B4-BE49-F238E27FC236}">
                <a16:creationId xmlns:a16="http://schemas.microsoft.com/office/drawing/2014/main" id="{DA484CF3-A7D4-AE14-9DC1-65B90D7B340F}"/>
              </a:ext>
            </a:extLst>
          </p:cNvPr>
          <p:cNvGraphicFramePr>
            <a:graphicFrameLocks noGrp="1"/>
          </p:cNvGraphicFramePr>
          <p:nvPr>
            <p:extLst>
              <p:ext uri="{D42A27DB-BD31-4B8C-83A1-F6EECF244321}">
                <p14:modId xmlns:p14="http://schemas.microsoft.com/office/powerpoint/2010/main" val="2931086626"/>
              </p:ext>
            </p:extLst>
          </p:nvPr>
        </p:nvGraphicFramePr>
        <p:xfrm>
          <a:off x="1831278" y="2191627"/>
          <a:ext cx="8104460" cy="3718560"/>
        </p:xfrm>
        <a:graphic>
          <a:graphicData uri="http://schemas.openxmlformats.org/drawingml/2006/table">
            <a:tbl>
              <a:tblPr firstRow="1" bandRow="1">
                <a:tableStyleId>{5C22544A-7EE6-4342-B048-85BDC9FD1C3A}</a:tableStyleId>
              </a:tblPr>
              <a:tblGrid>
                <a:gridCol w="4052230">
                  <a:extLst>
                    <a:ext uri="{9D8B030D-6E8A-4147-A177-3AD203B41FA5}">
                      <a16:colId xmlns:a16="http://schemas.microsoft.com/office/drawing/2014/main" val="2114763863"/>
                    </a:ext>
                  </a:extLst>
                </a:gridCol>
                <a:gridCol w="4052230">
                  <a:extLst>
                    <a:ext uri="{9D8B030D-6E8A-4147-A177-3AD203B41FA5}">
                      <a16:colId xmlns:a16="http://schemas.microsoft.com/office/drawing/2014/main" val="2236288159"/>
                    </a:ext>
                  </a:extLst>
                </a:gridCol>
              </a:tblGrid>
              <a:tr h="1859280">
                <a:tc>
                  <a:txBody>
                    <a:bodyPr/>
                    <a:lstStyle/>
                    <a:p>
                      <a:pPr algn="ctr"/>
                      <a:endParaRPr lang="en-US" sz="2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t>North America</a:t>
                      </a:r>
                    </a:p>
                    <a:p>
                      <a:pPr algn="ctr"/>
                      <a:endParaRPr lang="en-US" sz="2800" dirty="0"/>
                    </a:p>
                  </a:txBody>
                  <a:tcPr anchor="ctr">
                    <a:solidFill>
                      <a:schemeClr val="bg2">
                        <a:lumMod val="90000"/>
                      </a:schemeClr>
                    </a:solidFill>
                  </a:tcPr>
                </a:tc>
                <a:tc>
                  <a:txBody>
                    <a:bodyPr/>
                    <a:lstStyle/>
                    <a:p>
                      <a:pPr algn="ctr"/>
                      <a:r>
                        <a:rPr lang="en-US" sz="4000" dirty="0"/>
                        <a:t>Europe</a:t>
                      </a:r>
                    </a:p>
                  </a:txBody>
                  <a:tcPr anchor="ctr">
                    <a:solidFill>
                      <a:schemeClr val="bg2">
                        <a:lumMod val="90000"/>
                      </a:schemeClr>
                    </a:solidFill>
                  </a:tcPr>
                </a:tc>
                <a:extLst>
                  <a:ext uri="{0D108BD9-81ED-4DB2-BD59-A6C34878D82A}">
                    <a16:rowId xmlns:a16="http://schemas.microsoft.com/office/drawing/2014/main" val="301572666"/>
                  </a:ext>
                </a:extLst>
              </a:tr>
              <a:tr h="18592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chemeClr val="bg1"/>
                          </a:solidFill>
                        </a:rPr>
                        <a:t>Oceania</a:t>
                      </a:r>
                    </a:p>
                  </a:txBody>
                  <a:tcPr anchor="ctr">
                    <a:solidFill>
                      <a:schemeClr val="bg2">
                        <a:lumMod val="90000"/>
                      </a:schemeClr>
                    </a:solidFill>
                  </a:tcPr>
                </a:tc>
                <a:tc>
                  <a:txBody>
                    <a:bodyPr/>
                    <a:lstStyle/>
                    <a:p>
                      <a:pPr algn="ctr"/>
                      <a:endParaRPr lang="en-US" sz="2800" dirty="0"/>
                    </a:p>
                    <a:p>
                      <a:pPr algn="ctr"/>
                      <a:r>
                        <a:rPr lang="en-US" sz="4000" b="1" dirty="0">
                          <a:solidFill>
                            <a:schemeClr val="bg1"/>
                          </a:solidFill>
                        </a:rPr>
                        <a:t>Africa</a:t>
                      </a:r>
                    </a:p>
                    <a:p>
                      <a:pPr algn="ctr"/>
                      <a:endParaRPr lang="en-US" sz="2800" dirty="0"/>
                    </a:p>
                  </a:txBody>
                  <a:tcPr anchor="ctr">
                    <a:solidFill>
                      <a:schemeClr val="bg2">
                        <a:lumMod val="90000"/>
                      </a:schemeClr>
                    </a:solidFill>
                  </a:tcPr>
                </a:tc>
                <a:extLst>
                  <a:ext uri="{0D108BD9-81ED-4DB2-BD59-A6C34878D82A}">
                    <a16:rowId xmlns:a16="http://schemas.microsoft.com/office/drawing/2014/main" val="972513671"/>
                  </a:ext>
                </a:extLst>
              </a:tr>
            </a:tbl>
          </a:graphicData>
        </a:graphic>
      </p:graphicFrame>
      <p:sp>
        <p:nvSpPr>
          <p:cNvPr id="3" name="Rounded Rectangle 2">
            <a:extLst>
              <a:ext uri="{FF2B5EF4-FFF2-40B4-BE49-F238E27FC236}">
                <a16:creationId xmlns:a16="http://schemas.microsoft.com/office/drawing/2014/main" id="{E2DD0DF6-CB89-B6DB-13CA-89A0C6537E94}"/>
              </a:ext>
            </a:extLst>
          </p:cNvPr>
          <p:cNvSpPr/>
          <p:nvPr/>
        </p:nvSpPr>
        <p:spPr>
          <a:xfrm>
            <a:off x="5868021" y="4050907"/>
            <a:ext cx="4067717" cy="1845114"/>
          </a:xfrm>
          <a:prstGeom prst="roundRect">
            <a:avLst/>
          </a:prstGeom>
          <a:noFill/>
          <a:ln w="6350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023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2BA44-9C85-59BA-ABDA-9D98BC9C70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085E86-F4C2-936D-26F1-F4D27123928B}"/>
              </a:ext>
            </a:extLst>
          </p:cNvPr>
          <p:cNvSpPr>
            <a:spLocks noGrp="1"/>
          </p:cNvSpPr>
          <p:nvPr>
            <p:ph type="title"/>
          </p:nvPr>
        </p:nvSpPr>
        <p:spPr/>
        <p:txBody>
          <a:bodyPr/>
          <a:lstStyle/>
          <a:p>
            <a:r>
              <a:rPr lang="en-US" dirty="0">
                <a:solidFill>
                  <a:schemeClr val="bg2">
                    <a:lumMod val="50000"/>
                  </a:schemeClr>
                </a:solidFill>
              </a:rPr>
              <a:t>Did You Know?</a:t>
            </a:r>
          </a:p>
        </p:txBody>
      </p:sp>
      <p:sp>
        <p:nvSpPr>
          <p:cNvPr id="3" name="Content Placeholder 2">
            <a:extLst>
              <a:ext uri="{FF2B5EF4-FFF2-40B4-BE49-F238E27FC236}">
                <a16:creationId xmlns:a16="http://schemas.microsoft.com/office/drawing/2014/main" id="{104CE562-0D59-8D21-8B0F-818669A17355}"/>
              </a:ext>
            </a:extLst>
          </p:cNvPr>
          <p:cNvSpPr>
            <a:spLocks noGrp="1"/>
          </p:cNvSpPr>
          <p:nvPr>
            <p:ph idx="1"/>
          </p:nvPr>
        </p:nvSpPr>
        <p:spPr/>
        <p:txBody>
          <a:bodyPr/>
          <a:lstStyle/>
          <a:p>
            <a:pPr marL="0" indent="0">
              <a:lnSpc>
                <a:spcPct val="130000"/>
              </a:lnSpc>
              <a:buNone/>
            </a:pPr>
            <a:r>
              <a:rPr lang="en-US" dirty="0">
                <a:solidFill>
                  <a:schemeClr val="bg2">
                    <a:lumMod val="50000"/>
                  </a:schemeClr>
                </a:solidFill>
              </a:rPr>
              <a:t>Of Africa’s 54 countries, 27 (or half) use English in an official capacity. Countries like Nigeria, Ghana, and Kenya use English as a primary language, while Cameroon, Rwanda, and South Africa list English as a co-official language. Countries like Rwanda and Eritrea use English even though they were never British colonies. More countries (29) list French as an official language in some capacity, either as the sole official language or a co-language.</a:t>
            </a:r>
          </a:p>
        </p:txBody>
      </p:sp>
    </p:spTree>
    <p:extLst>
      <p:ext uri="{BB962C8B-B14F-4D97-AF65-F5344CB8AC3E}">
        <p14:creationId xmlns:p14="http://schemas.microsoft.com/office/powerpoint/2010/main" val="2271776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16489-573C-F6FC-0112-320B2D47E1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DDAD89-D0F0-9B6A-4521-590564367CC1}"/>
              </a:ext>
            </a:extLst>
          </p:cNvPr>
          <p:cNvSpPr>
            <a:spLocks noGrp="1"/>
          </p:cNvSpPr>
          <p:nvPr>
            <p:ph type="title"/>
          </p:nvPr>
        </p:nvSpPr>
        <p:spPr/>
        <p:txBody>
          <a:bodyPr/>
          <a:lstStyle/>
          <a:p>
            <a:pPr algn="ctr"/>
            <a:r>
              <a:rPr lang="en-US" dirty="0">
                <a:solidFill>
                  <a:schemeClr val="bg2">
                    <a:lumMod val="50000"/>
                  </a:schemeClr>
                </a:solidFill>
              </a:rPr>
              <a:t>How many people worldwide speak English as a native language?</a:t>
            </a:r>
          </a:p>
        </p:txBody>
      </p:sp>
      <p:graphicFrame>
        <p:nvGraphicFramePr>
          <p:cNvPr id="7" name="Table 6">
            <a:extLst>
              <a:ext uri="{FF2B5EF4-FFF2-40B4-BE49-F238E27FC236}">
                <a16:creationId xmlns:a16="http://schemas.microsoft.com/office/drawing/2014/main" id="{19EE76EE-BE9C-F23D-0673-8C9F9F055AE1}"/>
              </a:ext>
            </a:extLst>
          </p:cNvPr>
          <p:cNvGraphicFramePr>
            <a:graphicFrameLocks noGrp="1"/>
          </p:cNvGraphicFramePr>
          <p:nvPr>
            <p:extLst>
              <p:ext uri="{D42A27DB-BD31-4B8C-83A1-F6EECF244321}">
                <p14:modId xmlns:p14="http://schemas.microsoft.com/office/powerpoint/2010/main" val="130685863"/>
              </p:ext>
            </p:extLst>
          </p:nvPr>
        </p:nvGraphicFramePr>
        <p:xfrm>
          <a:off x="1831278" y="2191627"/>
          <a:ext cx="8104460" cy="3718560"/>
        </p:xfrm>
        <a:graphic>
          <a:graphicData uri="http://schemas.openxmlformats.org/drawingml/2006/table">
            <a:tbl>
              <a:tblPr firstRow="1" bandRow="1">
                <a:tableStyleId>{5C22544A-7EE6-4342-B048-85BDC9FD1C3A}</a:tableStyleId>
              </a:tblPr>
              <a:tblGrid>
                <a:gridCol w="4052230">
                  <a:extLst>
                    <a:ext uri="{9D8B030D-6E8A-4147-A177-3AD203B41FA5}">
                      <a16:colId xmlns:a16="http://schemas.microsoft.com/office/drawing/2014/main" val="2114763863"/>
                    </a:ext>
                  </a:extLst>
                </a:gridCol>
                <a:gridCol w="4052230">
                  <a:extLst>
                    <a:ext uri="{9D8B030D-6E8A-4147-A177-3AD203B41FA5}">
                      <a16:colId xmlns:a16="http://schemas.microsoft.com/office/drawing/2014/main" val="2236288159"/>
                    </a:ext>
                  </a:extLst>
                </a:gridCol>
              </a:tblGrid>
              <a:tr h="1859280">
                <a:tc>
                  <a:txBody>
                    <a:bodyPr/>
                    <a:lstStyle/>
                    <a:p>
                      <a:pPr algn="ctr"/>
                      <a:endParaRPr lang="en-US" sz="2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t>100 million</a:t>
                      </a:r>
                    </a:p>
                    <a:p>
                      <a:pPr algn="ctr"/>
                      <a:endParaRPr lang="en-US" sz="2800" dirty="0"/>
                    </a:p>
                  </a:txBody>
                  <a:tcPr anchor="ctr">
                    <a:solidFill>
                      <a:schemeClr val="bg2">
                        <a:lumMod val="90000"/>
                      </a:schemeClr>
                    </a:solidFill>
                  </a:tcPr>
                </a:tc>
                <a:tc>
                  <a:txBody>
                    <a:bodyPr/>
                    <a:lstStyle/>
                    <a:p>
                      <a:pPr algn="ctr"/>
                      <a:r>
                        <a:rPr lang="en-US" sz="4000" dirty="0"/>
                        <a:t>400 million</a:t>
                      </a:r>
                    </a:p>
                  </a:txBody>
                  <a:tcPr anchor="ctr">
                    <a:solidFill>
                      <a:schemeClr val="bg2">
                        <a:lumMod val="90000"/>
                      </a:schemeClr>
                    </a:solidFill>
                  </a:tcPr>
                </a:tc>
                <a:extLst>
                  <a:ext uri="{0D108BD9-81ED-4DB2-BD59-A6C34878D82A}">
                    <a16:rowId xmlns:a16="http://schemas.microsoft.com/office/drawing/2014/main" val="301572666"/>
                  </a:ext>
                </a:extLst>
              </a:tr>
              <a:tr h="18592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chemeClr val="bg1"/>
                          </a:solidFill>
                        </a:rPr>
                        <a:t>1.3 billion</a:t>
                      </a:r>
                    </a:p>
                  </a:txBody>
                  <a:tcPr anchor="ctr">
                    <a:solidFill>
                      <a:schemeClr val="bg2">
                        <a:lumMod val="90000"/>
                      </a:schemeClr>
                    </a:solidFill>
                  </a:tcPr>
                </a:tc>
                <a:tc>
                  <a:txBody>
                    <a:bodyPr/>
                    <a:lstStyle/>
                    <a:p>
                      <a:pPr algn="ctr"/>
                      <a:endParaRPr lang="en-US" sz="2800" dirty="0"/>
                    </a:p>
                    <a:p>
                      <a:pPr algn="ctr"/>
                      <a:r>
                        <a:rPr lang="en-US" sz="4000" b="1" dirty="0">
                          <a:solidFill>
                            <a:schemeClr val="bg1"/>
                          </a:solidFill>
                        </a:rPr>
                        <a:t>4.6 billion</a:t>
                      </a:r>
                    </a:p>
                    <a:p>
                      <a:pPr algn="ctr"/>
                      <a:endParaRPr lang="en-US" sz="2800" dirty="0"/>
                    </a:p>
                  </a:txBody>
                  <a:tcPr anchor="ctr">
                    <a:solidFill>
                      <a:schemeClr val="bg2">
                        <a:lumMod val="90000"/>
                      </a:schemeClr>
                    </a:solidFill>
                  </a:tcPr>
                </a:tc>
                <a:extLst>
                  <a:ext uri="{0D108BD9-81ED-4DB2-BD59-A6C34878D82A}">
                    <a16:rowId xmlns:a16="http://schemas.microsoft.com/office/drawing/2014/main" val="972513671"/>
                  </a:ext>
                </a:extLst>
              </a:tr>
            </a:tbl>
          </a:graphicData>
        </a:graphic>
      </p:graphicFrame>
      <p:sp>
        <p:nvSpPr>
          <p:cNvPr id="3" name="Rounded Rectangle 2">
            <a:extLst>
              <a:ext uri="{FF2B5EF4-FFF2-40B4-BE49-F238E27FC236}">
                <a16:creationId xmlns:a16="http://schemas.microsoft.com/office/drawing/2014/main" id="{224940F4-7F6F-FF1E-32B2-C82945F4BC98}"/>
              </a:ext>
            </a:extLst>
          </p:cNvPr>
          <p:cNvSpPr/>
          <p:nvPr/>
        </p:nvSpPr>
        <p:spPr>
          <a:xfrm>
            <a:off x="5868021" y="2205793"/>
            <a:ext cx="4067717" cy="1845114"/>
          </a:xfrm>
          <a:prstGeom prst="roundRect">
            <a:avLst/>
          </a:prstGeom>
          <a:noFill/>
          <a:ln w="6350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677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E5397-20AF-E4F9-4903-01FA56FCB2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0C93A1-51E9-1EE5-48ED-EE3D664D67AB}"/>
              </a:ext>
            </a:extLst>
          </p:cNvPr>
          <p:cNvSpPr>
            <a:spLocks noGrp="1"/>
          </p:cNvSpPr>
          <p:nvPr>
            <p:ph type="title"/>
          </p:nvPr>
        </p:nvSpPr>
        <p:spPr/>
        <p:txBody>
          <a:bodyPr/>
          <a:lstStyle/>
          <a:p>
            <a:r>
              <a:rPr lang="en-US" dirty="0">
                <a:solidFill>
                  <a:schemeClr val="bg2">
                    <a:lumMod val="50000"/>
                  </a:schemeClr>
                </a:solidFill>
              </a:rPr>
              <a:t>Did You Know?</a:t>
            </a:r>
          </a:p>
        </p:txBody>
      </p:sp>
      <p:sp>
        <p:nvSpPr>
          <p:cNvPr id="3" name="Content Placeholder 2">
            <a:extLst>
              <a:ext uri="{FF2B5EF4-FFF2-40B4-BE49-F238E27FC236}">
                <a16:creationId xmlns:a16="http://schemas.microsoft.com/office/drawing/2014/main" id="{96EB9726-B343-6A10-53E4-B4B075D429F2}"/>
              </a:ext>
            </a:extLst>
          </p:cNvPr>
          <p:cNvSpPr>
            <a:spLocks noGrp="1"/>
          </p:cNvSpPr>
          <p:nvPr>
            <p:ph idx="1"/>
          </p:nvPr>
        </p:nvSpPr>
        <p:spPr/>
        <p:txBody>
          <a:bodyPr/>
          <a:lstStyle/>
          <a:p>
            <a:pPr marL="0" indent="0">
              <a:lnSpc>
                <a:spcPct val="130000"/>
              </a:lnSpc>
              <a:buNone/>
            </a:pPr>
            <a:r>
              <a:rPr lang="en-US" dirty="0">
                <a:solidFill>
                  <a:schemeClr val="bg2">
                    <a:lumMod val="50000"/>
                  </a:schemeClr>
                </a:solidFill>
              </a:rPr>
              <a:t>A ‘native speaker’ is defined as somebody who learned English from birth, not later (such as at school). Although native English speakers mostly come from the core Anglophone countries of United Kingdom, United States, Canada, Australia, and New Zealand, you can be born elsewhere and still be a native speaker of English.</a:t>
            </a:r>
          </a:p>
        </p:txBody>
      </p:sp>
    </p:spTree>
    <p:extLst>
      <p:ext uri="{BB962C8B-B14F-4D97-AF65-F5344CB8AC3E}">
        <p14:creationId xmlns:p14="http://schemas.microsoft.com/office/powerpoint/2010/main" val="1788675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F26CA-36EA-2D22-D7D1-8731EBF94D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135043-518F-DBC1-B097-B7E76B4C6421}"/>
              </a:ext>
            </a:extLst>
          </p:cNvPr>
          <p:cNvSpPr>
            <a:spLocks noGrp="1"/>
          </p:cNvSpPr>
          <p:nvPr>
            <p:ph type="title"/>
          </p:nvPr>
        </p:nvSpPr>
        <p:spPr/>
        <p:txBody>
          <a:bodyPr/>
          <a:lstStyle/>
          <a:p>
            <a:pPr algn="ctr"/>
            <a:r>
              <a:rPr lang="en-US" dirty="0">
                <a:solidFill>
                  <a:schemeClr val="bg2">
                    <a:lumMod val="50000"/>
                  </a:schemeClr>
                </a:solidFill>
              </a:rPr>
              <a:t>How many people worldwide speak English as a second or learned language?</a:t>
            </a:r>
          </a:p>
        </p:txBody>
      </p:sp>
      <p:graphicFrame>
        <p:nvGraphicFramePr>
          <p:cNvPr id="7" name="Table 6">
            <a:extLst>
              <a:ext uri="{FF2B5EF4-FFF2-40B4-BE49-F238E27FC236}">
                <a16:creationId xmlns:a16="http://schemas.microsoft.com/office/drawing/2014/main" id="{46F8BD50-4A5B-50B4-F1A2-FBA8BFAA1BC0}"/>
              </a:ext>
            </a:extLst>
          </p:cNvPr>
          <p:cNvGraphicFramePr>
            <a:graphicFrameLocks noGrp="1"/>
          </p:cNvGraphicFramePr>
          <p:nvPr>
            <p:extLst>
              <p:ext uri="{D42A27DB-BD31-4B8C-83A1-F6EECF244321}">
                <p14:modId xmlns:p14="http://schemas.microsoft.com/office/powerpoint/2010/main" val="4171511101"/>
              </p:ext>
            </p:extLst>
          </p:nvPr>
        </p:nvGraphicFramePr>
        <p:xfrm>
          <a:off x="1831278" y="2191627"/>
          <a:ext cx="8104460" cy="3718560"/>
        </p:xfrm>
        <a:graphic>
          <a:graphicData uri="http://schemas.openxmlformats.org/drawingml/2006/table">
            <a:tbl>
              <a:tblPr firstRow="1" bandRow="1">
                <a:tableStyleId>{5C22544A-7EE6-4342-B048-85BDC9FD1C3A}</a:tableStyleId>
              </a:tblPr>
              <a:tblGrid>
                <a:gridCol w="4052230">
                  <a:extLst>
                    <a:ext uri="{9D8B030D-6E8A-4147-A177-3AD203B41FA5}">
                      <a16:colId xmlns:a16="http://schemas.microsoft.com/office/drawing/2014/main" val="2114763863"/>
                    </a:ext>
                  </a:extLst>
                </a:gridCol>
                <a:gridCol w="4052230">
                  <a:extLst>
                    <a:ext uri="{9D8B030D-6E8A-4147-A177-3AD203B41FA5}">
                      <a16:colId xmlns:a16="http://schemas.microsoft.com/office/drawing/2014/main" val="2236288159"/>
                    </a:ext>
                  </a:extLst>
                </a:gridCol>
              </a:tblGrid>
              <a:tr h="1859280">
                <a:tc>
                  <a:txBody>
                    <a:bodyPr/>
                    <a:lstStyle/>
                    <a:p>
                      <a:pPr algn="ctr"/>
                      <a:endParaRPr lang="en-US" sz="2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t>500 million</a:t>
                      </a:r>
                    </a:p>
                    <a:p>
                      <a:pPr algn="ctr"/>
                      <a:endParaRPr lang="en-US" sz="2800" dirty="0"/>
                    </a:p>
                  </a:txBody>
                  <a:tcPr anchor="ctr">
                    <a:solidFill>
                      <a:schemeClr val="bg2">
                        <a:lumMod val="90000"/>
                      </a:schemeClr>
                    </a:solidFill>
                  </a:tcPr>
                </a:tc>
                <a:tc>
                  <a:txBody>
                    <a:bodyPr/>
                    <a:lstStyle/>
                    <a:p>
                      <a:pPr algn="ctr"/>
                      <a:r>
                        <a:rPr lang="en-US" sz="4000" dirty="0"/>
                        <a:t>1.1 billion</a:t>
                      </a:r>
                    </a:p>
                  </a:txBody>
                  <a:tcPr anchor="ctr">
                    <a:solidFill>
                      <a:schemeClr val="bg2">
                        <a:lumMod val="90000"/>
                      </a:schemeClr>
                    </a:solidFill>
                  </a:tcPr>
                </a:tc>
                <a:extLst>
                  <a:ext uri="{0D108BD9-81ED-4DB2-BD59-A6C34878D82A}">
                    <a16:rowId xmlns:a16="http://schemas.microsoft.com/office/drawing/2014/main" val="301572666"/>
                  </a:ext>
                </a:extLst>
              </a:tr>
              <a:tr h="18592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chemeClr val="bg1"/>
                          </a:solidFill>
                        </a:rPr>
                        <a:t>2.9 billion</a:t>
                      </a:r>
                    </a:p>
                  </a:txBody>
                  <a:tcPr anchor="ctr">
                    <a:solidFill>
                      <a:schemeClr val="bg2">
                        <a:lumMod val="90000"/>
                      </a:schemeClr>
                    </a:solidFill>
                  </a:tcPr>
                </a:tc>
                <a:tc>
                  <a:txBody>
                    <a:bodyPr/>
                    <a:lstStyle/>
                    <a:p>
                      <a:pPr algn="ctr"/>
                      <a:endParaRPr lang="en-US" sz="2800" dirty="0"/>
                    </a:p>
                    <a:p>
                      <a:pPr algn="ctr"/>
                      <a:r>
                        <a:rPr lang="en-US" sz="4000" b="1" dirty="0">
                          <a:solidFill>
                            <a:schemeClr val="bg1"/>
                          </a:solidFill>
                        </a:rPr>
                        <a:t>7.2 billion</a:t>
                      </a:r>
                    </a:p>
                    <a:p>
                      <a:pPr algn="ctr"/>
                      <a:endParaRPr lang="en-US" sz="2800" dirty="0"/>
                    </a:p>
                  </a:txBody>
                  <a:tcPr anchor="ctr">
                    <a:solidFill>
                      <a:schemeClr val="bg2">
                        <a:lumMod val="90000"/>
                      </a:schemeClr>
                    </a:solidFill>
                  </a:tcPr>
                </a:tc>
                <a:extLst>
                  <a:ext uri="{0D108BD9-81ED-4DB2-BD59-A6C34878D82A}">
                    <a16:rowId xmlns:a16="http://schemas.microsoft.com/office/drawing/2014/main" val="972513671"/>
                  </a:ext>
                </a:extLst>
              </a:tr>
            </a:tbl>
          </a:graphicData>
        </a:graphic>
      </p:graphicFrame>
      <p:sp>
        <p:nvSpPr>
          <p:cNvPr id="3" name="Rounded Rectangle 2">
            <a:extLst>
              <a:ext uri="{FF2B5EF4-FFF2-40B4-BE49-F238E27FC236}">
                <a16:creationId xmlns:a16="http://schemas.microsoft.com/office/drawing/2014/main" id="{9CDE1E9D-7C99-B6C2-FA49-B51F5AD5ECC3}"/>
              </a:ext>
            </a:extLst>
          </p:cNvPr>
          <p:cNvSpPr/>
          <p:nvPr/>
        </p:nvSpPr>
        <p:spPr>
          <a:xfrm>
            <a:off x="5868021" y="2191627"/>
            <a:ext cx="4067717" cy="1845114"/>
          </a:xfrm>
          <a:prstGeom prst="roundRect">
            <a:avLst/>
          </a:prstGeom>
          <a:noFill/>
          <a:ln w="6350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8515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150D5-093D-C194-F560-6BFDF64E64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656A4F-3F08-0187-099E-ACB939751F1F}"/>
              </a:ext>
            </a:extLst>
          </p:cNvPr>
          <p:cNvSpPr>
            <a:spLocks noGrp="1"/>
          </p:cNvSpPr>
          <p:nvPr>
            <p:ph type="title"/>
          </p:nvPr>
        </p:nvSpPr>
        <p:spPr/>
        <p:txBody>
          <a:bodyPr/>
          <a:lstStyle/>
          <a:p>
            <a:r>
              <a:rPr lang="en-US" dirty="0">
                <a:solidFill>
                  <a:schemeClr val="bg2">
                    <a:lumMod val="50000"/>
                  </a:schemeClr>
                </a:solidFill>
              </a:rPr>
              <a:t>Did You Know?</a:t>
            </a:r>
          </a:p>
        </p:txBody>
      </p:sp>
      <p:sp>
        <p:nvSpPr>
          <p:cNvPr id="3" name="Content Placeholder 2">
            <a:extLst>
              <a:ext uri="{FF2B5EF4-FFF2-40B4-BE49-F238E27FC236}">
                <a16:creationId xmlns:a16="http://schemas.microsoft.com/office/drawing/2014/main" id="{6F86F919-E05A-8B33-8981-49480696ED9F}"/>
              </a:ext>
            </a:extLst>
          </p:cNvPr>
          <p:cNvSpPr>
            <a:spLocks noGrp="1"/>
          </p:cNvSpPr>
          <p:nvPr>
            <p:ph idx="1"/>
          </p:nvPr>
        </p:nvSpPr>
        <p:spPr/>
        <p:txBody>
          <a:bodyPr/>
          <a:lstStyle/>
          <a:p>
            <a:pPr marL="0" indent="0">
              <a:lnSpc>
                <a:spcPct val="130000"/>
              </a:lnSpc>
              <a:buNone/>
            </a:pPr>
            <a:r>
              <a:rPr lang="en-US" dirty="0">
                <a:solidFill>
                  <a:schemeClr val="bg2">
                    <a:lumMod val="50000"/>
                  </a:schemeClr>
                </a:solidFill>
              </a:rPr>
              <a:t>The total number of English speakers in the world is counted by adding native speakers (L1) to non-native speakers of English (L2). While census information is not completely accurate, it is commonly accepted that between 1.5 billion and 1.53 billion people – or 20% of the world’s population – speak English.</a:t>
            </a:r>
          </a:p>
        </p:txBody>
      </p:sp>
    </p:spTree>
    <p:extLst>
      <p:ext uri="{BB962C8B-B14F-4D97-AF65-F5344CB8AC3E}">
        <p14:creationId xmlns:p14="http://schemas.microsoft.com/office/powerpoint/2010/main" val="1737449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44B13-D9A5-941D-65E2-59BB017FC9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9BF2A2-5CD8-95AC-CBAA-B8033E19441A}"/>
              </a:ext>
            </a:extLst>
          </p:cNvPr>
          <p:cNvSpPr>
            <a:spLocks noGrp="1"/>
          </p:cNvSpPr>
          <p:nvPr>
            <p:ph type="title"/>
          </p:nvPr>
        </p:nvSpPr>
        <p:spPr/>
        <p:txBody>
          <a:bodyPr/>
          <a:lstStyle/>
          <a:p>
            <a:pPr algn="ctr"/>
            <a:r>
              <a:rPr lang="en-US" dirty="0">
                <a:solidFill>
                  <a:schemeClr val="bg2">
                    <a:lumMod val="50000"/>
                  </a:schemeClr>
                </a:solidFill>
              </a:rPr>
              <a:t>England has the third most native speakers: which two languages have more?</a:t>
            </a:r>
          </a:p>
        </p:txBody>
      </p:sp>
      <p:graphicFrame>
        <p:nvGraphicFramePr>
          <p:cNvPr id="7" name="Table 6">
            <a:extLst>
              <a:ext uri="{FF2B5EF4-FFF2-40B4-BE49-F238E27FC236}">
                <a16:creationId xmlns:a16="http://schemas.microsoft.com/office/drawing/2014/main" id="{DD8714DB-1C90-329E-A0DC-EEC22D846BB3}"/>
              </a:ext>
            </a:extLst>
          </p:cNvPr>
          <p:cNvGraphicFramePr>
            <a:graphicFrameLocks noGrp="1"/>
          </p:cNvGraphicFramePr>
          <p:nvPr>
            <p:extLst>
              <p:ext uri="{D42A27DB-BD31-4B8C-83A1-F6EECF244321}">
                <p14:modId xmlns:p14="http://schemas.microsoft.com/office/powerpoint/2010/main" val="920703126"/>
              </p:ext>
            </p:extLst>
          </p:nvPr>
        </p:nvGraphicFramePr>
        <p:xfrm>
          <a:off x="1831278" y="2191627"/>
          <a:ext cx="8104460" cy="3718560"/>
        </p:xfrm>
        <a:graphic>
          <a:graphicData uri="http://schemas.openxmlformats.org/drawingml/2006/table">
            <a:tbl>
              <a:tblPr firstRow="1" bandRow="1">
                <a:tableStyleId>{5C22544A-7EE6-4342-B048-85BDC9FD1C3A}</a:tableStyleId>
              </a:tblPr>
              <a:tblGrid>
                <a:gridCol w="4052230">
                  <a:extLst>
                    <a:ext uri="{9D8B030D-6E8A-4147-A177-3AD203B41FA5}">
                      <a16:colId xmlns:a16="http://schemas.microsoft.com/office/drawing/2014/main" val="2114763863"/>
                    </a:ext>
                  </a:extLst>
                </a:gridCol>
                <a:gridCol w="4052230">
                  <a:extLst>
                    <a:ext uri="{9D8B030D-6E8A-4147-A177-3AD203B41FA5}">
                      <a16:colId xmlns:a16="http://schemas.microsoft.com/office/drawing/2014/main" val="2236288159"/>
                    </a:ext>
                  </a:extLst>
                </a:gridCol>
              </a:tblGrid>
              <a:tr h="1859280">
                <a:tc>
                  <a:txBody>
                    <a:bodyPr/>
                    <a:lstStyle/>
                    <a:p>
                      <a:pPr algn="ctr"/>
                      <a:endParaRPr lang="en-US" sz="2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t>Spanish</a:t>
                      </a:r>
                    </a:p>
                    <a:p>
                      <a:pPr algn="ctr"/>
                      <a:endParaRPr lang="en-US" sz="2800" dirty="0"/>
                    </a:p>
                  </a:txBody>
                  <a:tcPr anchor="ctr">
                    <a:solidFill>
                      <a:schemeClr val="bg2">
                        <a:lumMod val="90000"/>
                      </a:schemeClr>
                    </a:solidFill>
                  </a:tcPr>
                </a:tc>
                <a:tc>
                  <a:txBody>
                    <a:bodyPr/>
                    <a:lstStyle/>
                    <a:p>
                      <a:pPr algn="ctr"/>
                      <a:r>
                        <a:rPr lang="en-US" sz="4000" dirty="0"/>
                        <a:t>French</a:t>
                      </a:r>
                    </a:p>
                  </a:txBody>
                  <a:tcPr anchor="ctr">
                    <a:solidFill>
                      <a:schemeClr val="bg2">
                        <a:lumMod val="90000"/>
                      </a:schemeClr>
                    </a:solidFill>
                  </a:tcPr>
                </a:tc>
                <a:extLst>
                  <a:ext uri="{0D108BD9-81ED-4DB2-BD59-A6C34878D82A}">
                    <a16:rowId xmlns:a16="http://schemas.microsoft.com/office/drawing/2014/main" val="301572666"/>
                  </a:ext>
                </a:extLst>
              </a:tr>
              <a:tr h="18592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chemeClr val="bg1"/>
                          </a:solidFill>
                        </a:rPr>
                        <a:t>Mandarin Chinese</a:t>
                      </a:r>
                    </a:p>
                  </a:txBody>
                  <a:tcPr anchor="ctr">
                    <a:solidFill>
                      <a:schemeClr val="bg2">
                        <a:lumMod val="90000"/>
                      </a:schemeClr>
                    </a:solidFill>
                  </a:tcPr>
                </a:tc>
                <a:tc>
                  <a:txBody>
                    <a:bodyPr/>
                    <a:lstStyle/>
                    <a:p>
                      <a:pPr algn="ctr"/>
                      <a:endParaRPr lang="en-US" sz="2800" dirty="0"/>
                    </a:p>
                    <a:p>
                      <a:pPr algn="ctr"/>
                      <a:r>
                        <a:rPr lang="en-US" sz="4000" b="1" dirty="0">
                          <a:solidFill>
                            <a:schemeClr val="bg1"/>
                          </a:solidFill>
                        </a:rPr>
                        <a:t>Arabic</a:t>
                      </a:r>
                    </a:p>
                    <a:p>
                      <a:pPr algn="ctr"/>
                      <a:endParaRPr lang="en-US" sz="2800" dirty="0"/>
                    </a:p>
                  </a:txBody>
                  <a:tcPr anchor="ctr">
                    <a:solidFill>
                      <a:schemeClr val="bg2">
                        <a:lumMod val="90000"/>
                      </a:schemeClr>
                    </a:solidFill>
                  </a:tcPr>
                </a:tc>
                <a:extLst>
                  <a:ext uri="{0D108BD9-81ED-4DB2-BD59-A6C34878D82A}">
                    <a16:rowId xmlns:a16="http://schemas.microsoft.com/office/drawing/2014/main" val="972513671"/>
                  </a:ext>
                </a:extLst>
              </a:tr>
            </a:tbl>
          </a:graphicData>
        </a:graphic>
      </p:graphicFrame>
      <p:sp>
        <p:nvSpPr>
          <p:cNvPr id="3" name="Rounded Rectangle 2">
            <a:extLst>
              <a:ext uri="{FF2B5EF4-FFF2-40B4-BE49-F238E27FC236}">
                <a16:creationId xmlns:a16="http://schemas.microsoft.com/office/drawing/2014/main" id="{1FFA60F1-E2D0-07DE-60DE-AF2DD299D2DD}"/>
              </a:ext>
            </a:extLst>
          </p:cNvPr>
          <p:cNvSpPr/>
          <p:nvPr/>
        </p:nvSpPr>
        <p:spPr>
          <a:xfrm>
            <a:off x="1831278" y="2191627"/>
            <a:ext cx="4067717" cy="1845114"/>
          </a:xfrm>
          <a:prstGeom prst="roundRect">
            <a:avLst/>
          </a:prstGeom>
          <a:noFill/>
          <a:ln w="6350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876C6A63-57C3-15AC-F352-539DE1B9348A}"/>
              </a:ext>
            </a:extLst>
          </p:cNvPr>
          <p:cNvSpPr/>
          <p:nvPr/>
        </p:nvSpPr>
        <p:spPr>
          <a:xfrm>
            <a:off x="1831278" y="4079239"/>
            <a:ext cx="4067717" cy="1845114"/>
          </a:xfrm>
          <a:prstGeom prst="roundRect">
            <a:avLst/>
          </a:prstGeom>
          <a:noFill/>
          <a:ln w="6350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2972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68CB9-D93E-C12D-11CA-12DB69E3DC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EEE6A5-E254-9EF8-9A0E-15457113F196}"/>
              </a:ext>
            </a:extLst>
          </p:cNvPr>
          <p:cNvSpPr>
            <a:spLocks noGrp="1"/>
          </p:cNvSpPr>
          <p:nvPr>
            <p:ph type="title"/>
          </p:nvPr>
        </p:nvSpPr>
        <p:spPr/>
        <p:txBody>
          <a:bodyPr/>
          <a:lstStyle/>
          <a:p>
            <a:r>
              <a:rPr lang="en-US" dirty="0">
                <a:solidFill>
                  <a:schemeClr val="bg2">
                    <a:lumMod val="50000"/>
                  </a:schemeClr>
                </a:solidFill>
              </a:rPr>
              <a:t>Did You Know?</a:t>
            </a:r>
          </a:p>
        </p:txBody>
      </p:sp>
      <p:sp>
        <p:nvSpPr>
          <p:cNvPr id="3" name="Content Placeholder 2">
            <a:extLst>
              <a:ext uri="{FF2B5EF4-FFF2-40B4-BE49-F238E27FC236}">
                <a16:creationId xmlns:a16="http://schemas.microsoft.com/office/drawing/2014/main" id="{F83F1218-7D9C-D585-DB5B-DD02A8D8CABD}"/>
              </a:ext>
            </a:extLst>
          </p:cNvPr>
          <p:cNvSpPr>
            <a:spLocks noGrp="1"/>
          </p:cNvSpPr>
          <p:nvPr>
            <p:ph idx="1"/>
          </p:nvPr>
        </p:nvSpPr>
        <p:spPr/>
        <p:txBody>
          <a:bodyPr>
            <a:normAutofit/>
          </a:bodyPr>
          <a:lstStyle/>
          <a:p>
            <a:pPr marL="0" indent="0">
              <a:lnSpc>
                <a:spcPct val="130000"/>
              </a:lnSpc>
              <a:buNone/>
            </a:pPr>
            <a:r>
              <a:rPr lang="en-US" dirty="0">
                <a:solidFill>
                  <a:schemeClr val="bg2">
                    <a:lumMod val="50000"/>
                  </a:schemeClr>
                </a:solidFill>
              </a:rPr>
              <a:t>Mandarin Chinese has the world’s highest number of native speakers (between 920 million – 1 billion) and Spanish has the second highest number of native speakers (between 480 – 500 million). Hindi is fourth (with around 350 million) and Portuguese rounds out the top 5 with up to 250 million native speakers. If non-native speakers are included, English jumps to the top and Arabic replaces Portuguese as the fifth most widely spoken language.</a:t>
            </a:r>
          </a:p>
        </p:txBody>
      </p:sp>
    </p:spTree>
    <p:extLst>
      <p:ext uri="{BB962C8B-B14F-4D97-AF65-F5344CB8AC3E}">
        <p14:creationId xmlns:p14="http://schemas.microsoft.com/office/powerpoint/2010/main" val="2505313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97597-0D86-7F4E-82E5-7D2763A3BA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638301-60C2-63A9-A57E-C9C2ECB782DB}"/>
              </a:ext>
            </a:extLst>
          </p:cNvPr>
          <p:cNvSpPr>
            <a:spLocks noGrp="1"/>
          </p:cNvSpPr>
          <p:nvPr>
            <p:ph type="title"/>
          </p:nvPr>
        </p:nvSpPr>
        <p:spPr/>
        <p:txBody>
          <a:bodyPr/>
          <a:lstStyle/>
          <a:p>
            <a:pPr algn="ctr"/>
            <a:r>
              <a:rPr lang="en-US" dirty="0">
                <a:solidFill>
                  <a:schemeClr val="bg2">
                    <a:lumMod val="50000"/>
                  </a:schemeClr>
                </a:solidFill>
              </a:rPr>
              <a:t>About how many living languages are there currently in the world?</a:t>
            </a:r>
          </a:p>
        </p:txBody>
      </p:sp>
      <p:graphicFrame>
        <p:nvGraphicFramePr>
          <p:cNvPr id="7" name="Table 6">
            <a:extLst>
              <a:ext uri="{FF2B5EF4-FFF2-40B4-BE49-F238E27FC236}">
                <a16:creationId xmlns:a16="http://schemas.microsoft.com/office/drawing/2014/main" id="{C162F0F9-EEC6-F2F6-3A48-7B3F672F6E45}"/>
              </a:ext>
            </a:extLst>
          </p:cNvPr>
          <p:cNvGraphicFramePr>
            <a:graphicFrameLocks noGrp="1"/>
          </p:cNvGraphicFramePr>
          <p:nvPr>
            <p:extLst>
              <p:ext uri="{D42A27DB-BD31-4B8C-83A1-F6EECF244321}">
                <p14:modId xmlns:p14="http://schemas.microsoft.com/office/powerpoint/2010/main" val="1458992518"/>
              </p:ext>
            </p:extLst>
          </p:nvPr>
        </p:nvGraphicFramePr>
        <p:xfrm>
          <a:off x="1831278" y="2191627"/>
          <a:ext cx="8104460" cy="3718560"/>
        </p:xfrm>
        <a:graphic>
          <a:graphicData uri="http://schemas.openxmlformats.org/drawingml/2006/table">
            <a:tbl>
              <a:tblPr firstRow="1" bandRow="1">
                <a:tableStyleId>{5C22544A-7EE6-4342-B048-85BDC9FD1C3A}</a:tableStyleId>
              </a:tblPr>
              <a:tblGrid>
                <a:gridCol w="4052230">
                  <a:extLst>
                    <a:ext uri="{9D8B030D-6E8A-4147-A177-3AD203B41FA5}">
                      <a16:colId xmlns:a16="http://schemas.microsoft.com/office/drawing/2014/main" val="2114763863"/>
                    </a:ext>
                  </a:extLst>
                </a:gridCol>
                <a:gridCol w="4052230">
                  <a:extLst>
                    <a:ext uri="{9D8B030D-6E8A-4147-A177-3AD203B41FA5}">
                      <a16:colId xmlns:a16="http://schemas.microsoft.com/office/drawing/2014/main" val="2236288159"/>
                    </a:ext>
                  </a:extLst>
                </a:gridCol>
              </a:tblGrid>
              <a:tr h="1859280">
                <a:tc>
                  <a:txBody>
                    <a:bodyPr/>
                    <a:lstStyle/>
                    <a:p>
                      <a:pPr algn="ctr"/>
                      <a:endParaRPr lang="en-US" sz="2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t>1000</a:t>
                      </a:r>
                    </a:p>
                    <a:p>
                      <a:pPr algn="ctr"/>
                      <a:endParaRPr lang="en-US" sz="2800" dirty="0"/>
                    </a:p>
                  </a:txBody>
                  <a:tcPr anchor="ctr">
                    <a:solidFill>
                      <a:schemeClr val="bg2">
                        <a:lumMod val="90000"/>
                      </a:schemeClr>
                    </a:solidFill>
                  </a:tcPr>
                </a:tc>
                <a:tc>
                  <a:txBody>
                    <a:bodyPr/>
                    <a:lstStyle/>
                    <a:p>
                      <a:pPr algn="ctr"/>
                      <a:r>
                        <a:rPr lang="en-US" sz="4000" dirty="0"/>
                        <a:t>2500</a:t>
                      </a:r>
                    </a:p>
                  </a:txBody>
                  <a:tcPr anchor="ctr">
                    <a:solidFill>
                      <a:schemeClr val="bg2">
                        <a:lumMod val="90000"/>
                      </a:schemeClr>
                    </a:solidFill>
                  </a:tcPr>
                </a:tc>
                <a:extLst>
                  <a:ext uri="{0D108BD9-81ED-4DB2-BD59-A6C34878D82A}">
                    <a16:rowId xmlns:a16="http://schemas.microsoft.com/office/drawing/2014/main" val="301572666"/>
                  </a:ext>
                </a:extLst>
              </a:tr>
              <a:tr h="18592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chemeClr val="bg1"/>
                          </a:solidFill>
                        </a:rPr>
                        <a:t>4500</a:t>
                      </a:r>
                    </a:p>
                  </a:txBody>
                  <a:tcPr anchor="ctr">
                    <a:solidFill>
                      <a:schemeClr val="bg2">
                        <a:lumMod val="90000"/>
                      </a:schemeClr>
                    </a:solidFill>
                  </a:tcPr>
                </a:tc>
                <a:tc>
                  <a:txBody>
                    <a:bodyPr/>
                    <a:lstStyle/>
                    <a:p>
                      <a:pPr algn="ctr"/>
                      <a:endParaRPr lang="en-US" sz="2800" dirty="0"/>
                    </a:p>
                    <a:p>
                      <a:pPr algn="ctr"/>
                      <a:r>
                        <a:rPr lang="en-US" sz="4000" b="1" dirty="0">
                          <a:solidFill>
                            <a:schemeClr val="bg1"/>
                          </a:solidFill>
                        </a:rPr>
                        <a:t>7000</a:t>
                      </a:r>
                    </a:p>
                    <a:p>
                      <a:pPr algn="ctr"/>
                      <a:endParaRPr lang="en-US" sz="2800" dirty="0"/>
                    </a:p>
                  </a:txBody>
                  <a:tcPr anchor="ctr">
                    <a:solidFill>
                      <a:schemeClr val="bg2">
                        <a:lumMod val="90000"/>
                      </a:schemeClr>
                    </a:solidFill>
                  </a:tcPr>
                </a:tc>
                <a:extLst>
                  <a:ext uri="{0D108BD9-81ED-4DB2-BD59-A6C34878D82A}">
                    <a16:rowId xmlns:a16="http://schemas.microsoft.com/office/drawing/2014/main" val="972513671"/>
                  </a:ext>
                </a:extLst>
              </a:tr>
            </a:tbl>
          </a:graphicData>
        </a:graphic>
      </p:graphicFrame>
      <p:sp>
        <p:nvSpPr>
          <p:cNvPr id="3" name="Rounded Rectangle 2">
            <a:extLst>
              <a:ext uri="{FF2B5EF4-FFF2-40B4-BE49-F238E27FC236}">
                <a16:creationId xmlns:a16="http://schemas.microsoft.com/office/drawing/2014/main" id="{DFFF05B9-8C87-1C67-AA2B-11BDBD64B3EB}"/>
              </a:ext>
            </a:extLst>
          </p:cNvPr>
          <p:cNvSpPr/>
          <p:nvPr/>
        </p:nvSpPr>
        <p:spPr>
          <a:xfrm>
            <a:off x="5868021" y="4065073"/>
            <a:ext cx="4067717" cy="1845114"/>
          </a:xfrm>
          <a:prstGeom prst="roundRect">
            <a:avLst/>
          </a:prstGeom>
          <a:noFill/>
          <a:ln w="6350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690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25094-4160-09B9-FDF2-AE50438DC9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ED44B0-52D5-98EF-DBD4-1A34FE24781D}"/>
              </a:ext>
            </a:extLst>
          </p:cNvPr>
          <p:cNvSpPr>
            <a:spLocks noGrp="1"/>
          </p:cNvSpPr>
          <p:nvPr>
            <p:ph type="title"/>
          </p:nvPr>
        </p:nvSpPr>
        <p:spPr/>
        <p:txBody>
          <a:bodyPr/>
          <a:lstStyle/>
          <a:p>
            <a:r>
              <a:rPr lang="en-US" dirty="0">
                <a:solidFill>
                  <a:schemeClr val="bg2">
                    <a:lumMod val="50000"/>
                  </a:schemeClr>
                </a:solidFill>
              </a:rPr>
              <a:t>Did You Know?</a:t>
            </a:r>
          </a:p>
        </p:txBody>
      </p:sp>
      <p:sp>
        <p:nvSpPr>
          <p:cNvPr id="3" name="Content Placeholder 2">
            <a:extLst>
              <a:ext uri="{FF2B5EF4-FFF2-40B4-BE49-F238E27FC236}">
                <a16:creationId xmlns:a16="http://schemas.microsoft.com/office/drawing/2014/main" id="{9966D3BD-4FCF-7B43-2AEB-7467BE41600E}"/>
              </a:ext>
            </a:extLst>
          </p:cNvPr>
          <p:cNvSpPr>
            <a:spLocks noGrp="1"/>
          </p:cNvSpPr>
          <p:nvPr>
            <p:ph idx="1"/>
          </p:nvPr>
        </p:nvSpPr>
        <p:spPr/>
        <p:txBody>
          <a:bodyPr/>
          <a:lstStyle/>
          <a:p>
            <a:pPr marL="0" indent="0">
              <a:lnSpc>
                <a:spcPct val="130000"/>
              </a:lnSpc>
              <a:buNone/>
            </a:pPr>
            <a:r>
              <a:rPr lang="en-US" dirty="0">
                <a:solidFill>
                  <a:schemeClr val="bg2">
                    <a:lumMod val="50000"/>
                  </a:schemeClr>
                </a:solidFill>
              </a:rPr>
              <a:t>The number of languages existing in the world is 7,159 languages (</a:t>
            </a:r>
            <a:r>
              <a:rPr lang="en-US" dirty="0">
                <a:solidFill>
                  <a:schemeClr val="bg2">
                    <a:lumMod val="50000"/>
                  </a:schemeClr>
                </a:solidFill>
                <a:hlinkClick r:id="rId2"/>
              </a:rPr>
              <a:t>according to Ethnologue</a:t>
            </a:r>
            <a:r>
              <a:rPr lang="en-US" dirty="0">
                <a:solidFill>
                  <a:schemeClr val="bg2">
                    <a:lumMod val="50000"/>
                  </a:schemeClr>
                </a:solidFill>
              </a:rPr>
              <a:t>, the research center for language intelligence). However, as English, and other global languages like Spanish, the total number of languages in the world is reducing.</a:t>
            </a:r>
          </a:p>
        </p:txBody>
      </p:sp>
    </p:spTree>
    <p:extLst>
      <p:ext uri="{BB962C8B-B14F-4D97-AF65-F5344CB8AC3E}">
        <p14:creationId xmlns:p14="http://schemas.microsoft.com/office/powerpoint/2010/main" val="45239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DD615-5562-73F5-314F-DE9889D9EC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4BE229-8A4B-D42A-893B-6A61F22B5763}"/>
              </a:ext>
            </a:extLst>
          </p:cNvPr>
          <p:cNvSpPr>
            <a:spLocks noGrp="1"/>
          </p:cNvSpPr>
          <p:nvPr>
            <p:ph type="title"/>
          </p:nvPr>
        </p:nvSpPr>
        <p:spPr/>
        <p:txBody>
          <a:bodyPr/>
          <a:lstStyle/>
          <a:p>
            <a:pPr algn="ctr"/>
            <a:r>
              <a:rPr lang="en-US" dirty="0">
                <a:solidFill>
                  <a:schemeClr val="bg2">
                    <a:lumMod val="50000"/>
                  </a:schemeClr>
                </a:solidFill>
              </a:rPr>
              <a:t>Of these languages, how many are spoken by 50% of the world’s population?</a:t>
            </a:r>
          </a:p>
        </p:txBody>
      </p:sp>
      <p:graphicFrame>
        <p:nvGraphicFramePr>
          <p:cNvPr id="7" name="Table 6">
            <a:extLst>
              <a:ext uri="{FF2B5EF4-FFF2-40B4-BE49-F238E27FC236}">
                <a16:creationId xmlns:a16="http://schemas.microsoft.com/office/drawing/2014/main" id="{3104F283-2A76-C54F-099C-A6380EC2520C}"/>
              </a:ext>
            </a:extLst>
          </p:cNvPr>
          <p:cNvGraphicFramePr>
            <a:graphicFrameLocks noGrp="1"/>
          </p:cNvGraphicFramePr>
          <p:nvPr>
            <p:extLst>
              <p:ext uri="{D42A27DB-BD31-4B8C-83A1-F6EECF244321}">
                <p14:modId xmlns:p14="http://schemas.microsoft.com/office/powerpoint/2010/main" val="2292597247"/>
              </p:ext>
            </p:extLst>
          </p:nvPr>
        </p:nvGraphicFramePr>
        <p:xfrm>
          <a:off x="1831278" y="2191627"/>
          <a:ext cx="8104460" cy="3718560"/>
        </p:xfrm>
        <a:graphic>
          <a:graphicData uri="http://schemas.openxmlformats.org/drawingml/2006/table">
            <a:tbl>
              <a:tblPr firstRow="1" bandRow="1">
                <a:tableStyleId>{5C22544A-7EE6-4342-B048-85BDC9FD1C3A}</a:tableStyleId>
              </a:tblPr>
              <a:tblGrid>
                <a:gridCol w="4052230">
                  <a:extLst>
                    <a:ext uri="{9D8B030D-6E8A-4147-A177-3AD203B41FA5}">
                      <a16:colId xmlns:a16="http://schemas.microsoft.com/office/drawing/2014/main" val="2114763863"/>
                    </a:ext>
                  </a:extLst>
                </a:gridCol>
                <a:gridCol w="4052230">
                  <a:extLst>
                    <a:ext uri="{9D8B030D-6E8A-4147-A177-3AD203B41FA5}">
                      <a16:colId xmlns:a16="http://schemas.microsoft.com/office/drawing/2014/main" val="2236288159"/>
                    </a:ext>
                  </a:extLst>
                </a:gridCol>
              </a:tblGrid>
              <a:tr h="1859280">
                <a:tc>
                  <a:txBody>
                    <a:bodyPr/>
                    <a:lstStyle/>
                    <a:p>
                      <a:pPr algn="ctr"/>
                      <a:endParaRPr lang="en-US" sz="2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t>20</a:t>
                      </a:r>
                    </a:p>
                    <a:p>
                      <a:pPr algn="ctr"/>
                      <a:endParaRPr lang="en-US" sz="2800" dirty="0"/>
                    </a:p>
                  </a:txBody>
                  <a:tcPr anchor="ctr">
                    <a:solidFill>
                      <a:schemeClr val="bg2">
                        <a:lumMod val="90000"/>
                      </a:schemeClr>
                    </a:solidFill>
                  </a:tcPr>
                </a:tc>
                <a:tc>
                  <a:txBody>
                    <a:bodyPr/>
                    <a:lstStyle/>
                    <a:p>
                      <a:pPr algn="ctr"/>
                      <a:r>
                        <a:rPr lang="en-US" sz="4000" dirty="0"/>
                        <a:t>50</a:t>
                      </a:r>
                    </a:p>
                  </a:txBody>
                  <a:tcPr anchor="ctr">
                    <a:solidFill>
                      <a:schemeClr val="bg2">
                        <a:lumMod val="90000"/>
                      </a:schemeClr>
                    </a:solidFill>
                  </a:tcPr>
                </a:tc>
                <a:extLst>
                  <a:ext uri="{0D108BD9-81ED-4DB2-BD59-A6C34878D82A}">
                    <a16:rowId xmlns:a16="http://schemas.microsoft.com/office/drawing/2014/main" val="301572666"/>
                  </a:ext>
                </a:extLst>
              </a:tr>
              <a:tr h="18592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chemeClr val="bg1"/>
                          </a:solidFill>
                        </a:rPr>
                        <a:t>150</a:t>
                      </a:r>
                    </a:p>
                  </a:txBody>
                  <a:tcPr anchor="ctr">
                    <a:solidFill>
                      <a:schemeClr val="bg2">
                        <a:lumMod val="90000"/>
                      </a:schemeClr>
                    </a:solidFill>
                  </a:tcPr>
                </a:tc>
                <a:tc>
                  <a:txBody>
                    <a:bodyPr/>
                    <a:lstStyle/>
                    <a:p>
                      <a:pPr algn="ctr"/>
                      <a:endParaRPr lang="en-US" sz="2800" dirty="0"/>
                    </a:p>
                    <a:p>
                      <a:pPr algn="ctr"/>
                      <a:r>
                        <a:rPr lang="en-US" sz="4000" b="1" dirty="0">
                          <a:solidFill>
                            <a:schemeClr val="bg1"/>
                          </a:solidFill>
                        </a:rPr>
                        <a:t>300</a:t>
                      </a:r>
                    </a:p>
                    <a:p>
                      <a:pPr algn="ctr"/>
                      <a:endParaRPr lang="en-US" sz="2800" dirty="0"/>
                    </a:p>
                  </a:txBody>
                  <a:tcPr anchor="ctr">
                    <a:solidFill>
                      <a:schemeClr val="bg2">
                        <a:lumMod val="90000"/>
                      </a:schemeClr>
                    </a:solidFill>
                  </a:tcPr>
                </a:tc>
                <a:extLst>
                  <a:ext uri="{0D108BD9-81ED-4DB2-BD59-A6C34878D82A}">
                    <a16:rowId xmlns:a16="http://schemas.microsoft.com/office/drawing/2014/main" val="972513671"/>
                  </a:ext>
                </a:extLst>
              </a:tr>
            </a:tbl>
          </a:graphicData>
        </a:graphic>
      </p:graphicFrame>
      <p:sp>
        <p:nvSpPr>
          <p:cNvPr id="3" name="Rounded Rectangle 2">
            <a:extLst>
              <a:ext uri="{FF2B5EF4-FFF2-40B4-BE49-F238E27FC236}">
                <a16:creationId xmlns:a16="http://schemas.microsoft.com/office/drawing/2014/main" id="{99065158-A75E-A194-E681-534E6A986A16}"/>
              </a:ext>
            </a:extLst>
          </p:cNvPr>
          <p:cNvSpPr/>
          <p:nvPr/>
        </p:nvSpPr>
        <p:spPr>
          <a:xfrm>
            <a:off x="1831278" y="2191627"/>
            <a:ext cx="4067717" cy="1845114"/>
          </a:xfrm>
          <a:prstGeom prst="roundRect">
            <a:avLst/>
          </a:prstGeom>
          <a:noFill/>
          <a:ln w="6350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103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90071-1761-99EE-B8A7-A6735EFCFE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3672D2-C24D-15D4-5D82-4308BBD59BC1}"/>
              </a:ext>
            </a:extLst>
          </p:cNvPr>
          <p:cNvSpPr>
            <a:spLocks noGrp="1"/>
          </p:cNvSpPr>
          <p:nvPr>
            <p:ph type="title"/>
          </p:nvPr>
        </p:nvSpPr>
        <p:spPr/>
        <p:txBody>
          <a:bodyPr/>
          <a:lstStyle/>
          <a:p>
            <a:r>
              <a:rPr lang="en-US" dirty="0">
                <a:solidFill>
                  <a:schemeClr val="bg2">
                    <a:lumMod val="50000"/>
                  </a:schemeClr>
                </a:solidFill>
              </a:rPr>
              <a:t>Did You Know?</a:t>
            </a:r>
          </a:p>
        </p:txBody>
      </p:sp>
      <p:sp>
        <p:nvSpPr>
          <p:cNvPr id="3" name="Content Placeholder 2">
            <a:extLst>
              <a:ext uri="{FF2B5EF4-FFF2-40B4-BE49-F238E27FC236}">
                <a16:creationId xmlns:a16="http://schemas.microsoft.com/office/drawing/2014/main" id="{C65AD87E-0643-FB1A-14AC-21A7FE3F6698}"/>
              </a:ext>
            </a:extLst>
          </p:cNvPr>
          <p:cNvSpPr>
            <a:spLocks noGrp="1"/>
          </p:cNvSpPr>
          <p:nvPr>
            <p:ph idx="1"/>
          </p:nvPr>
        </p:nvSpPr>
        <p:spPr/>
        <p:txBody>
          <a:bodyPr/>
          <a:lstStyle/>
          <a:p>
            <a:pPr marL="0" indent="0">
              <a:lnSpc>
                <a:spcPct val="130000"/>
              </a:lnSpc>
              <a:buNone/>
            </a:pPr>
            <a:r>
              <a:rPr lang="en-US" dirty="0">
                <a:solidFill>
                  <a:schemeClr val="bg2">
                    <a:lumMod val="50000"/>
                  </a:schemeClr>
                </a:solidFill>
              </a:rPr>
              <a:t>The world’s top 20 spoken languages (including French, Urdu, Bengali, Nigerian Pigeon, Japanese, Vietnamese, Hausa, and Turkish – </a:t>
            </a:r>
            <a:r>
              <a:rPr lang="en-US" dirty="0">
                <a:solidFill>
                  <a:schemeClr val="bg2">
                    <a:lumMod val="50000"/>
                  </a:schemeClr>
                </a:solidFill>
                <a:hlinkClick r:id="rId2"/>
              </a:rPr>
              <a:t>see the full list here</a:t>
            </a:r>
            <a:r>
              <a:rPr lang="en-US" dirty="0">
                <a:solidFill>
                  <a:schemeClr val="bg2">
                    <a:lumMod val="50000"/>
                  </a:schemeClr>
                </a:solidFill>
              </a:rPr>
              <a:t>) account for nearly 4 billion people, half of the world’s population. And the top 200 languages include 88% of all the world’s speakers.</a:t>
            </a:r>
          </a:p>
        </p:txBody>
      </p:sp>
    </p:spTree>
    <p:extLst>
      <p:ext uri="{BB962C8B-B14F-4D97-AF65-F5344CB8AC3E}">
        <p14:creationId xmlns:p14="http://schemas.microsoft.com/office/powerpoint/2010/main" val="2812808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D5A76-EE01-447C-2C37-0B7BCF0D29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C9510A-2EF1-2AE7-837B-5EC94C95CC00}"/>
              </a:ext>
            </a:extLst>
          </p:cNvPr>
          <p:cNvSpPr>
            <a:spLocks noGrp="1"/>
          </p:cNvSpPr>
          <p:nvPr>
            <p:ph type="title"/>
          </p:nvPr>
        </p:nvSpPr>
        <p:spPr/>
        <p:txBody>
          <a:bodyPr>
            <a:normAutofit fontScale="90000"/>
          </a:bodyPr>
          <a:lstStyle/>
          <a:p>
            <a:pPr algn="ctr"/>
            <a:r>
              <a:rPr lang="en-US" dirty="0">
                <a:solidFill>
                  <a:schemeClr val="bg2">
                    <a:lumMod val="50000"/>
                  </a:schemeClr>
                </a:solidFill>
              </a:rPr>
              <a:t>Of the more than 7000 living languages, approximately how many are spoken in Africa and Asia combined?</a:t>
            </a:r>
          </a:p>
        </p:txBody>
      </p:sp>
      <p:graphicFrame>
        <p:nvGraphicFramePr>
          <p:cNvPr id="7" name="Table 6">
            <a:extLst>
              <a:ext uri="{FF2B5EF4-FFF2-40B4-BE49-F238E27FC236}">
                <a16:creationId xmlns:a16="http://schemas.microsoft.com/office/drawing/2014/main" id="{C1F59CA9-1BCB-7CEE-109B-BCB281E9DB51}"/>
              </a:ext>
            </a:extLst>
          </p:cNvPr>
          <p:cNvGraphicFramePr>
            <a:graphicFrameLocks noGrp="1"/>
          </p:cNvGraphicFramePr>
          <p:nvPr>
            <p:extLst>
              <p:ext uri="{D42A27DB-BD31-4B8C-83A1-F6EECF244321}">
                <p14:modId xmlns:p14="http://schemas.microsoft.com/office/powerpoint/2010/main" val="2651165391"/>
              </p:ext>
            </p:extLst>
          </p:nvPr>
        </p:nvGraphicFramePr>
        <p:xfrm>
          <a:off x="1831278" y="2191627"/>
          <a:ext cx="8104460" cy="3718560"/>
        </p:xfrm>
        <a:graphic>
          <a:graphicData uri="http://schemas.openxmlformats.org/drawingml/2006/table">
            <a:tbl>
              <a:tblPr firstRow="1" bandRow="1">
                <a:tableStyleId>{5C22544A-7EE6-4342-B048-85BDC9FD1C3A}</a:tableStyleId>
              </a:tblPr>
              <a:tblGrid>
                <a:gridCol w="4052230">
                  <a:extLst>
                    <a:ext uri="{9D8B030D-6E8A-4147-A177-3AD203B41FA5}">
                      <a16:colId xmlns:a16="http://schemas.microsoft.com/office/drawing/2014/main" val="2114763863"/>
                    </a:ext>
                  </a:extLst>
                </a:gridCol>
                <a:gridCol w="4052230">
                  <a:extLst>
                    <a:ext uri="{9D8B030D-6E8A-4147-A177-3AD203B41FA5}">
                      <a16:colId xmlns:a16="http://schemas.microsoft.com/office/drawing/2014/main" val="2236288159"/>
                    </a:ext>
                  </a:extLst>
                </a:gridCol>
              </a:tblGrid>
              <a:tr h="1859280">
                <a:tc>
                  <a:txBody>
                    <a:bodyPr/>
                    <a:lstStyle/>
                    <a:p>
                      <a:pPr algn="ctr"/>
                      <a:endParaRPr lang="en-US" sz="2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t>1500</a:t>
                      </a:r>
                    </a:p>
                    <a:p>
                      <a:pPr algn="ctr"/>
                      <a:endParaRPr lang="en-US" sz="2800" dirty="0"/>
                    </a:p>
                  </a:txBody>
                  <a:tcPr anchor="ctr">
                    <a:solidFill>
                      <a:schemeClr val="bg2">
                        <a:lumMod val="90000"/>
                      </a:schemeClr>
                    </a:solidFill>
                  </a:tcPr>
                </a:tc>
                <a:tc>
                  <a:txBody>
                    <a:bodyPr/>
                    <a:lstStyle/>
                    <a:p>
                      <a:pPr algn="ctr"/>
                      <a:r>
                        <a:rPr lang="en-US" sz="4000" dirty="0"/>
                        <a:t>2500</a:t>
                      </a:r>
                    </a:p>
                  </a:txBody>
                  <a:tcPr anchor="ctr">
                    <a:solidFill>
                      <a:schemeClr val="bg2">
                        <a:lumMod val="90000"/>
                      </a:schemeClr>
                    </a:solidFill>
                  </a:tcPr>
                </a:tc>
                <a:extLst>
                  <a:ext uri="{0D108BD9-81ED-4DB2-BD59-A6C34878D82A}">
                    <a16:rowId xmlns:a16="http://schemas.microsoft.com/office/drawing/2014/main" val="301572666"/>
                  </a:ext>
                </a:extLst>
              </a:tr>
              <a:tr h="18592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chemeClr val="bg1"/>
                          </a:solidFill>
                        </a:rPr>
                        <a:t>3500</a:t>
                      </a:r>
                    </a:p>
                  </a:txBody>
                  <a:tcPr anchor="ctr">
                    <a:solidFill>
                      <a:schemeClr val="bg2">
                        <a:lumMod val="90000"/>
                      </a:schemeClr>
                    </a:solidFill>
                  </a:tcPr>
                </a:tc>
                <a:tc>
                  <a:txBody>
                    <a:bodyPr/>
                    <a:lstStyle/>
                    <a:p>
                      <a:pPr algn="ctr"/>
                      <a:endParaRPr lang="en-US" sz="2800" dirty="0"/>
                    </a:p>
                    <a:p>
                      <a:pPr algn="ctr"/>
                      <a:r>
                        <a:rPr lang="en-US" sz="4000" b="1" dirty="0">
                          <a:solidFill>
                            <a:schemeClr val="bg1"/>
                          </a:solidFill>
                        </a:rPr>
                        <a:t>4500</a:t>
                      </a:r>
                    </a:p>
                    <a:p>
                      <a:pPr algn="ctr"/>
                      <a:endParaRPr lang="en-US" sz="2800" dirty="0"/>
                    </a:p>
                  </a:txBody>
                  <a:tcPr anchor="ctr">
                    <a:solidFill>
                      <a:schemeClr val="bg2">
                        <a:lumMod val="90000"/>
                      </a:schemeClr>
                    </a:solidFill>
                  </a:tcPr>
                </a:tc>
                <a:extLst>
                  <a:ext uri="{0D108BD9-81ED-4DB2-BD59-A6C34878D82A}">
                    <a16:rowId xmlns:a16="http://schemas.microsoft.com/office/drawing/2014/main" val="972513671"/>
                  </a:ext>
                </a:extLst>
              </a:tr>
            </a:tbl>
          </a:graphicData>
        </a:graphic>
      </p:graphicFrame>
      <p:sp>
        <p:nvSpPr>
          <p:cNvPr id="3" name="Rounded Rectangle 2">
            <a:extLst>
              <a:ext uri="{FF2B5EF4-FFF2-40B4-BE49-F238E27FC236}">
                <a16:creationId xmlns:a16="http://schemas.microsoft.com/office/drawing/2014/main" id="{9DC80BE8-8403-89EE-F28F-265550C2BDFB}"/>
              </a:ext>
            </a:extLst>
          </p:cNvPr>
          <p:cNvSpPr/>
          <p:nvPr/>
        </p:nvSpPr>
        <p:spPr>
          <a:xfrm>
            <a:off x="5868021" y="4050907"/>
            <a:ext cx="4067717" cy="1845114"/>
          </a:xfrm>
          <a:prstGeom prst="roundRect">
            <a:avLst/>
          </a:prstGeom>
          <a:noFill/>
          <a:ln w="6350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569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C70F1-28D5-9CB8-0F21-223409E182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4DC19D-7A33-E38B-0A0D-251FE7DD683A}"/>
              </a:ext>
            </a:extLst>
          </p:cNvPr>
          <p:cNvSpPr>
            <a:spLocks noGrp="1"/>
          </p:cNvSpPr>
          <p:nvPr>
            <p:ph type="title"/>
          </p:nvPr>
        </p:nvSpPr>
        <p:spPr/>
        <p:txBody>
          <a:bodyPr/>
          <a:lstStyle/>
          <a:p>
            <a:r>
              <a:rPr lang="en-US" dirty="0">
                <a:solidFill>
                  <a:schemeClr val="bg2">
                    <a:lumMod val="50000"/>
                  </a:schemeClr>
                </a:solidFill>
              </a:rPr>
              <a:t>Did You Know?</a:t>
            </a:r>
          </a:p>
        </p:txBody>
      </p:sp>
      <p:sp>
        <p:nvSpPr>
          <p:cNvPr id="3" name="Content Placeholder 2">
            <a:extLst>
              <a:ext uri="{FF2B5EF4-FFF2-40B4-BE49-F238E27FC236}">
                <a16:creationId xmlns:a16="http://schemas.microsoft.com/office/drawing/2014/main" id="{CD08D4AB-E093-BCF2-F4F3-CA9898DCDCE5}"/>
              </a:ext>
            </a:extLst>
          </p:cNvPr>
          <p:cNvSpPr>
            <a:spLocks noGrp="1"/>
          </p:cNvSpPr>
          <p:nvPr>
            <p:ph idx="1"/>
          </p:nvPr>
        </p:nvSpPr>
        <p:spPr/>
        <p:txBody>
          <a:bodyPr/>
          <a:lstStyle/>
          <a:p>
            <a:pPr marL="0" indent="0">
              <a:lnSpc>
                <a:spcPct val="130000"/>
              </a:lnSpc>
              <a:buNone/>
            </a:pPr>
            <a:r>
              <a:rPr lang="en-US" dirty="0">
                <a:solidFill>
                  <a:schemeClr val="bg2">
                    <a:lumMod val="50000"/>
                  </a:schemeClr>
                </a:solidFill>
              </a:rPr>
              <a:t>Both Africa and Asia are the world’s language powerhouses, accounting for over 60% of the world’s languages together. Asia has 32% and Africa 30%, making Asia the most linguistically diverse continent on the planet.</a:t>
            </a:r>
          </a:p>
        </p:txBody>
      </p:sp>
    </p:spTree>
    <p:extLst>
      <p:ext uri="{BB962C8B-B14F-4D97-AF65-F5344CB8AC3E}">
        <p14:creationId xmlns:p14="http://schemas.microsoft.com/office/powerpoint/2010/main" val="2113840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A87AB-8002-B7E5-5960-1F67A1AEBB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7120EF-2F86-1505-34D0-25C34A58E2EB}"/>
              </a:ext>
            </a:extLst>
          </p:cNvPr>
          <p:cNvSpPr>
            <a:spLocks noGrp="1"/>
          </p:cNvSpPr>
          <p:nvPr>
            <p:ph type="title"/>
          </p:nvPr>
        </p:nvSpPr>
        <p:spPr/>
        <p:txBody>
          <a:bodyPr/>
          <a:lstStyle/>
          <a:p>
            <a:pPr algn="ctr"/>
            <a:r>
              <a:rPr lang="en-US" dirty="0">
                <a:solidFill>
                  <a:schemeClr val="bg2">
                    <a:lumMod val="50000"/>
                  </a:schemeClr>
                </a:solidFill>
              </a:rPr>
              <a:t>Which country has the greatest number of spoken languages within its borders?</a:t>
            </a:r>
          </a:p>
        </p:txBody>
      </p:sp>
      <p:graphicFrame>
        <p:nvGraphicFramePr>
          <p:cNvPr id="7" name="Table 6">
            <a:extLst>
              <a:ext uri="{FF2B5EF4-FFF2-40B4-BE49-F238E27FC236}">
                <a16:creationId xmlns:a16="http://schemas.microsoft.com/office/drawing/2014/main" id="{39F3A514-6BD6-4927-5BD2-2386CDFB5B1B}"/>
              </a:ext>
            </a:extLst>
          </p:cNvPr>
          <p:cNvGraphicFramePr>
            <a:graphicFrameLocks noGrp="1"/>
          </p:cNvGraphicFramePr>
          <p:nvPr>
            <p:extLst>
              <p:ext uri="{D42A27DB-BD31-4B8C-83A1-F6EECF244321}">
                <p14:modId xmlns:p14="http://schemas.microsoft.com/office/powerpoint/2010/main" val="3955313797"/>
              </p:ext>
            </p:extLst>
          </p:nvPr>
        </p:nvGraphicFramePr>
        <p:xfrm>
          <a:off x="1831278" y="2191627"/>
          <a:ext cx="8104460" cy="3718560"/>
        </p:xfrm>
        <a:graphic>
          <a:graphicData uri="http://schemas.openxmlformats.org/drawingml/2006/table">
            <a:tbl>
              <a:tblPr firstRow="1" bandRow="1">
                <a:tableStyleId>{5C22544A-7EE6-4342-B048-85BDC9FD1C3A}</a:tableStyleId>
              </a:tblPr>
              <a:tblGrid>
                <a:gridCol w="4052230">
                  <a:extLst>
                    <a:ext uri="{9D8B030D-6E8A-4147-A177-3AD203B41FA5}">
                      <a16:colId xmlns:a16="http://schemas.microsoft.com/office/drawing/2014/main" val="2114763863"/>
                    </a:ext>
                  </a:extLst>
                </a:gridCol>
                <a:gridCol w="4052230">
                  <a:extLst>
                    <a:ext uri="{9D8B030D-6E8A-4147-A177-3AD203B41FA5}">
                      <a16:colId xmlns:a16="http://schemas.microsoft.com/office/drawing/2014/main" val="2236288159"/>
                    </a:ext>
                  </a:extLst>
                </a:gridCol>
              </a:tblGrid>
              <a:tr h="1859280">
                <a:tc>
                  <a:txBody>
                    <a:bodyPr/>
                    <a:lstStyle/>
                    <a:p>
                      <a:pPr algn="ctr"/>
                      <a:endParaRPr lang="en-US" sz="2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t>Brazil</a:t>
                      </a:r>
                    </a:p>
                    <a:p>
                      <a:pPr algn="ctr"/>
                      <a:endParaRPr lang="en-US" sz="2800" dirty="0"/>
                    </a:p>
                  </a:txBody>
                  <a:tcPr anchor="ctr">
                    <a:solidFill>
                      <a:schemeClr val="bg2">
                        <a:lumMod val="90000"/>
                      </a:schemeClr>
                    </a:solidFill>
                  </a:tcPr>
                </a:tc>
                <a:tc>
                  <a:txBody>
                    <a:bodyPr/>
                    <a:lstStyle/>
                    <a:p>
                      <a:pPr algn="ctr"/>
                      <a:r>
                        <a:rPr lang="en-US" sz="4000" dirty="0"/>
                        <a:t>China</a:t>
                      </a:r>
                    </a:p>
                  </a:txBody>
                  <a:tcPr anchor="ctr">
                    <a:solidFill>
                      <a:schemeClr val="bg2">
                        <a:lumMod val="90000"/>
                      </a:schemeClr>
                    </a:solidFill>
                  </a:tcPr>
                </a:tc>
                <a:extLst>
                  <a:ext uri="{0D108BD9-81ED-4DB2-BD59-A6C34878D82A}">
                    <a16:rowId xmlns:a16="http://schemas.microsoft.com/office/drawing/2014/main" val="301572666"/>
                  </a:ext>
                </a:extLst>
              </a:tr>
              <a:tr h="18592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chemeClr val="bg1"/>
                          </a:solidFill>
                        </a:rPr>
                        <a:t>Papua New Guinea</a:t>
                      </a:r>
                    </a:p>
                  </a:txBody>
                  <a:tcPr anchor="ctr">
                    <a:solidFill>
                      <a:schemeClr val="bg2">
                        <a:lumMod val="90000"/>
                      </a:schemeClr>
                    </a:solidFill>
                  </a:tcPr>
                </a:tc>
                <a:tc>
                  <a:txBody>
                    <a:bodyPr/>
                    <a:lstStyle/>
                    <a:p>
                      <a:pPr algn="ctr"/>
                      <a:endParaRPr lang="en-US" sz="2800" dirty="0"/>
                    </a:p>
                    <a:p>
                      <a:pPr algn="ctr"/>
                      <a:r>
                        <a:rPr lang="en-US" sz="4000" b="1" dirty="0">
                          <a:solidFill>
                            <a:schemeClr val="bg1"/>
                          </a:solidFill>
                        </a:rPr>
                        <a:t>South Africa</a:t>
                      </a:r>
                    </a:p>
                    <a:p>
                      <a:pPr algn="ctr"/>
                      <a:endParaRPr lang="en-US" sz="2800" dirty="0"/>
                    </a:p>
                  </a:txBody>
                  <a:tcPr anchor="ctr">
                    <a:solidFill>
                      <a:schemeClr val="bg2">
                        <a:lumMod val="90000"/>
                      </a:schemeClr>
                    </a:solidFill>
                  </a:tcPr>
                </a:tc>
                <a:extLst>
                  <a:ext uri="{0D108BD9-81ED-4DB2-BD59-A6C34878D82A}">
                    <a16:rowId xmlns:a16="http://schemas.microsoft.com/office/drawing/2014/main" val="972513671"/>
                  </a:ext>
                </a:extLst>
              </a:tr>
            </a:tbl>
          </a:graphicData>
        </a:graphic>
      </p:graphicFrame>
      <p:sp>
        <p:nvSpPr>
          <p:cNvPr id="3" name="Rounded Rectangle 2">
            <a:extLst>
              <a:ext uri="{FF2B5EF4-FFF2-40B4-BE49-F238E27FC236}">
                <a16:creationId xmlns:a16="http://schemas.microsoft.com/office/drawing/2014/main" id="{A4E59C35-F43F-52A1-ABE5-57A5D078F047}"/>
              </a:ext>
            </a:extLst>
          </p:cNvPr>
          <p:cNvSpPr/>
          <p:nvPr/>
        </p:nvSpPr>
        <p:spPr>
          <a:xfrm>
            <a:off x="1815791" y="4050907"/>
            <a:ext cx="4067717" cy="1845114"/>
          </a:xfrm>
          <a:prstGeom prst="roundRect">
            <a:avLst/>
          </a:prstGeom>
          <a:noFill/>
          <a:ln w="6350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660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BD536-E2BC-9A97-9FA4-CC39DE2D13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C0E4BA-10AC-8F5A-E932-F9590239F370}"/>
              </a:ext>
            </a:extLst>
          </p:cNvPr>
          <p:cNvSpPr>
            <a:spLocks noGrp="1"/>
          </p:cNvSpPr>
          <p:nvPr>
            <p:ph type="title"/>
          </p:nvPr>
        </p:nvSpPr>
        <p:spPr/>
        <p:txBody>
          <a:bodyPr/>
          <a:lstStyle/>
          <a:p>
            <a:r>
              <a:rPr lang="en-US" dirty="0">
                <a:solidFill>
                  <a:schemeClr val="bg2">
                    <a:lumMod val="50000"/>
                  </a:schemeClr>
                </a:solidFill>
              </a:rPr>
              <a:t>Did You Know?</a:t>
            </a:r>
          </a:p>
        </p:txBody>
      </p:sp>
      <p:sp>
        <p:nvSpPr>
          <p:cNvPr id="3" name="Content Placeholder 2">
            <a:extLst>
              <a:ext uri="{FF2B5EF4-FFF2-40B4-BE49-F238E27FC236}">
                <a16:creationId xmlns:a16="http://schemas.microsoft.com/office/drawing/2014/main" id="{0736F700-F6B9-6AEA-6393-103372314861}"/>
              </a:ext>
            </a:extLst>
          </p:cNvPr>
          <p:cNvSpPr>
            <a:spLocks noGrp="1"/>
          </p:cNvSpPr>
          <p:nvPr>
            <p:ph idx="1"/>
          </p:nvPr>
        </p:nvSpPr>
        <p:spPr/>
        <p:txBody>
          <a:bodyPr/>
          <a:lstStyle/>
          <a:p>
            <a:pPr marL="0" indent="0">
              <a:lnSpc>
                <a:spcPct val="130000"/>
              </a:lnSpc>
              <a:buNone/>
            </a:pPr>
            <a:r>
              <a:rPr lang="en-US" dirty="0">
                <a:solidFill>
                  <a:schemeClr val="bg2">
                    <a:lumMod val="50000"/>
                  </a:schemeClr>
                </a:solidFill>
              </a:rPr>
              <a:t>With 839 distinct languages spoken within its borders, Papua New Guinea is the most linguistically diverse country in the world. Some of the larger languages are Enga, </a:t>
            </a:r>
            <a:r>
              <a:rPr lang="en-US" dirty="0" err="1">
                <a:solidFill>
                  <a:schemeClr val="bg2">
                    <a:lumMod val="50000"/>
                  </a:schemeClr>
                </a:solidFill>
              </a:rPr>
              <a:t>Melpa</a:t>
            </a:r>
            <a:r>
              <a:rPr lang="en-US" dirty="0">
                <a:solidFill>
                  <a:schemeClr val="bg2">
                    <a:lumMod val="50000"/>
                  </a:schemeClr>
                </a:solidFill>
              </a:rPr>
              <a:t>, and Kuman. Other Papuan languages spoken in small communities are Huli, Duna, </a:t>
            </a:r>
            <a:r>
              <a:rPr lang="en-US" dirty="0" err="1">
                <a:solidFill>
                  <a:schemeClr val="bg2">
                    <a:lumMod val="50000"/>
                  </a:schemeClr>
                </a:solidFill>
              </a:rPr>
              <a:t>Eipo</a:t>
            </a:r>
            <a:r>
              <a:rPr lang="en-US" dirty="0">
                <a:solidFill>
                  <a:schemeClr val="bg2">
                    <a:lumMod val="50000"/>
                  </a:schemeClr>
                </a:solidFill>
              </a:rPr>
              <a:t> and Yimas. Of course, English is also a language spoken in PNG as well as Tok Pisin, an English-based creole that is used as a lingua franca.</a:t>
            </a:r>
          </a:p>
        </p:txBody>
      </p:sp>
    </p:spTree>
    <p:extLst>
      <p:ext uri="{BB962C8B-B14F-4D97-AF65-F5344CB8AC3E}">
        <p14:creationId xmlns:p14="http://schemas.microsoft.com/office/powerpoint/2010/main" val="1054877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B89CC-C584-AC58-2ABE-2A54D2D1E4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90996C-4C32-7B35-EDE9-66590AC33A96}"/>
              </a:ext>
            </a:extLst>
          </p:cNvPr>
          <p:cNvSpPr>
            <a:spLocks noGrp="1"/>
          </p:cNvSpPr>
          <p:nvPr>
            <p:ph type="title"/>
          </p:nvPr>
        </p:nvSpPr>
        <p:spPr/>
        <p:txBody>
          <a:bodyPr>
            <a:normAutofit fontScale="90000"/>
          </a:bodyPr>
          <a:lstStyle/>
          <a:p>
            <a:pPr algn="ctr"/>
            <a:r>
              <a:rPr lang="en-US" dirty="0">
                <a:solidFill>
                  <a:schemeClr val="bg2">
                    <a:lumMod val="50000"/>
                  </a:schemeClr>
                </a:solidFill>
              </a:rPr>
              <a:t>A language is classed as ‘extinct’ when there are no more native speakers. At what current rate are languages becoming extinct?</a:t>
            </a:r>
          </a:p>
        </p:txBody>
      </p:sp>
      <p:graphicFrame>
        <p:nvGraphicFramePr>
          <p:cNvPr id="7" name="Table 6">
            <a:extLst>
              <a:ext uri="{FF2B5EF4-FFF2-40B4-BE49-F238E27FC236}">
                <a16:creationId xmlns:a16="http://schemas.microsoft.com/office/drawing/2014/main" id="{64BEDC04-B6A6-3291-D9D0-E839F24241B4}"/>
              </a:ext>
            </a:extLst>
          </p:cNvPr>
          <p:cNvGraphicFramePr>
            <a:graphicFrameLocks noGrp="1"/>
          </p:cNvGraphicFramePr>
          <p:nvPr>
            <p:extLst>
              <p:ext uri="{D42A27DB-BD31-4B8C-83A1-F6EECF244321}">
                <p14:modId xmlns:p14="http://schemas.microsoft.com/office/powerpoint/2010/main" val="886719454"/>
              </p:ext>
            </p:extLst>
          </p:nvPr>
        </p:nvGraphicFramePr>
        <p:xfrm>
          <a:off x="1831278" y="2191627"/>
          <a:ext cx="8104460" cy="3718560"/>
        </p:xfrm>
        <a:graphic>
          <a:graphicData uri="http://schemas.openxmlformats.org/drawingml/2006/table">
            <a:tbl>
              <a:tblPr firstRow="1" bandRow="1">
                <a:tableStyleId>{5C22544A-7EE6-4342-B048-85BDC9FD1C3A}</a:tableStyleId>
              </a:tblPr>
              <a:tblGrid>
                <a:gridCol w="4052230">
                  <a:extLst>
                    <a:ext uri="{9D8B030D-6E8A-4147-A177-3AD203B41FA5}">
                      <a16:colId xmlns:a16="http://schemas.microsoft.com/office/drawing/2014/main" val="2114763863"/>
                    </a:ext>
                  </a:extLst>
                </a:gridCol>
                <a:gridCol w="4052230">
                  <a:extLst>
                    <a:ext uri="{9D8B030D-6E8A-4147-A177-3AD203B41FA5}">
                      <a16:colId xmlns:a16="http://schemas.microsoft.com/office/drawing/2014/main" val="2236288159"/>
                    </a:ext>
                  </a:extLst>
                </a:gridCol>
              </a:tblGrid>
              <a:tr h="1859280">
                <a:tc>
                  <a:txBody>
                    <a:bodyPr/>
                    <a:lstStyle/>
                    <a:p>
                      <a:pPr algn="ctr"/>
                      <a:endParaRPr lang="en-US" sz="20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t>1 language per 1 – 2 months</a:t>
                      </a:r>
                    </a:p>
                    <a:p>
                      <a:pPr algn="ctr"/>
                      <a:endParaRPr lang="en-US" sz="2000" dirty="0"/>
                    </a:p>
                  </a:txBody>
                  <a:tcPr anchor="ctr">
                    <a:solidFill>
                      <a:schemeClr val="bg2">
                        <a:lumMod val="90000"/>
                      </a:schemeClr>
                    </a:solidFill>
                  </a:tcPr>
                </a:tc>
                <a:tc>
                  <a:txBody>
                    <a:bodyPr/>
                    <a:lstStyle/>
                    <a:p>
                      <a:pPr algn="ctr"/>
                      <a:r>
                        <a:rPr lang="en-US" sz="3200" dirty="0"/>
                        <a:t>1 language per 6 - 9 months</a:t>
                      </a:r>
                    </a:p>
                  </a:txBody>
                  <a:tcPr anchor="ctr">
                    <a:solidFill>
                      <a:schemeClr val="bg2">
                        <a:lumMod val="90000"/>
                      </a:schemeClr>
                    </a:solidFill>
                  </a:tcPr>
                </a:tc>
                <a:extLst>
                  <a:ext uri="{0D108BD9-81ED-4DB2-BD59-A6C34878D82A}">
                    <a16:rowId xmlns:a16="http://schemas.microsoft.com/office/drawing/2014/main" val="301572666"/>
                  </a:ext>
                </a:extLst>
              </a:tr>
              <a:tr h="18592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schemeClr val="bg1"/>
                          </a:solidFill>
                        </a:rPr>
                        <a:t>1 language per year</a:t>
                      </a:r>
                    </a:p>
                  </a:txBody>
                  <a:tcPr anchor="ctr">
                    <a:solidFill>
                      <a:schemeClr val="bg2">
                        <a:lumMod val="90000"/>
                      </a:schemeClr>
                    </a:solidFill>
                  </a:tcPr>
                </a:tc>
                <a:tc>
                  <a:txBody>
                    <a:bodyPr/>
                    <a:lstStyle/>
                    <a:p>
                      <a:pPr algn="ctr"/>
                      <a:endParaRPr lang="en-US" sz="2000" dirty="0"/>
                    </a:p>
                    <a:p>
                      <a:pPr algn="ctr"/>
                      <a:r>
                        <a:rPr lang="en-US" sz="3200" b="1" dirty="0">
                          <a:solidFill>
                            <a:schemeClr val="bg1"/>
                          </a:solidFill>
                        </a:rPr>
                        <a:t>1 language per 3 years</a:t>
                      </a:r>
                    </a:p>
                    <a:p>
                      <a:pPr algn="ctr"/>
                      <a:endParaRPr lang="en-US" sz="2000" dirty="0"/>
                    </a:p>
                  </a:txBody>
                  <a:tcPr anchor="ctr">
                    <a:solidFill>
                      <a:schemeClr val="bg2">
                        <a:lumMod val="90000"/>
                      </a:schemeClr>
                    </a:solidFill>
                  </a:tcPr>
                </a:tc>
                <a:extLst>
                  <a:ext uri="{0D108BD9-81ED-4DB2-BD59-A6C34878D82A}">
                    <a16:rowId xmlns:a16="http://schemas.microsoft.com/office/drawing/2014/main" val="972513671"/>
                  </a:ext>
                </a:extLst>
              </a:tr>
            </a:tbl>
          </a:graphicData>
        </a:graphic>
      </p:graphicFrame>
      <p:sp>
        <p:nvSpPr>
          <p:cNvPr id="3" name="Rounded Rectangle 2">
            <a:extLst>
              <a:ext uri="{FF2B5EF4-FFF2-40B4-BE49-F238E27FC236}">
                <a16:creationId xmlns:a16="http://schemas.microsoft.com/office/drawing/2014/main" id="{13337147-222B-4145-7E25-E57929C90B1B}"/>
              </a:ext>
            </a:extLst>
          </p:cNvPr>
          <p:cNvSpPr/>
          <p:nvPr/>
        </p:nvSpPr>
        <p:spPr>
          <a:xfrm>
            <a:off x="1831278" y="2191627"/>
            <a:ext cx="4067717" cy="1845114"/>
          </a:xfrm>
          <a:prstGeom prst="roundRect">
            <a:avLst/>
          </a:prstGeom>
          <a:noFill/>
          <a:ln w="6350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000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464F8-6424-922A-A1F6-509645EE23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44DB4-B12A-EF43-7D72-F1C3D61E9A30}"/>
              </a:ext>
            </a:extLst>
          </p:cNvPr>
          <p:cNvSpPr>
            <a:spLocks noGrp="1"/>
          </p:cNvSpPr>
          <p:nvPr>
            <p:ph type="title"/>
          </p:nvPr>
        </p:nvSpPr>
        <p:spPr/>
        <p:txBody>
          <a:bodyPr/>
          <a:lstStyle/>
          <a:p>
            <a:r>
              <a:rPr lang="en-US" dirty="0">
                <a:solidFill>
                  <a:schemeClr val="bg2">
                    <a:lumMod val="50000"/>
                  </a:schemeClr>
                </a:solidFill>
              </a:rPr>
              <a:t>Did You Know?</a:t>
            </a:r>
          </a:p>
        </p:txBody>
      </p:sp>
      <p:sp>
        <p:nvSpPr>
          <p:cNvPr id="3" name="Content Placeholder 2">
            <a:extLst>
              <a:ext uri="{FF2B5EF4-FFF2-40B4-BE49-F238E27FC236}">
                <a16:creationId xmlns:a16="http://schemas.microsoft.com/office/drawing/2014/main" id="{20A19C88-47A5-9516-D5EC-AE354F3C1413}"/>
              </a:ext>
            </a:extLst>
          </p:cNvPr>
          <p:cNvSpPr>
            <a:spLocks noGrp="1"/>
          </p:cNvSpPr>
          <p:nvPr>
            <p:ph idx="1"/>
          </p:nvPr>
        </p:nvSpPr>
        <p:spPr/>
        <p:txBody>
          <a:bodyPr>
            <a:normAutofit lnSpcReduction="10000"/>
          </a:bodyPr>
          <a:lstStyle/>
          <a:p>
            <a:pPr marL="0" indent="0">
              <a:lnSpc>
                <a:spcPct val="130000"/>
              </a:lnSpc>
              <a:buNone/>
            </a:pPr>
            <a:r>
              <a:rPr lang="en-US" dirty="0">
                <a:solidFill>
                  <a:schemeClr val="bg2">
                    <a:lumMod val="50000"/>
                  </a:schemeClr>
                </a:solidFill>
              </a:rPr>
              <a:t>A language is classed as ‘extinct’ when its last native speaker dies AND it is no longer used in any form of communication. A language is called ‘dead’ when it is no longer spoken as a native language, but is still learned and used in some form (either written or spoken) by a language community (such as on a university course). Therefore, while there are no longer any native speakers of Latin, it is classed as a ‘dead’ language, not an extinct one. Occasionally, dead languages can be revived (as in the case of Hebrew).</a:t>
            </a:r>
          </a:p>
        </p:txBody>
      </p:sp>
    </p:spTree>
    <p:extLst>
      <p:ext uri="{BB962C8B-B14F-4D97-AF65-F5344CB8AC3E}">
        <p14:creationId xmlns:p14="http://schemas.microsoft.com/office/powerpoint/2010/main" val="3007683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C3619D-358C-6FE0-1745-1C5B2A604D88}"/>
              </a:ext>
            </a:extLst>
          </p:cNvPr>
          <p:cNvSpPr>
            <a:spLocks noGrp="1"/>
          </p:cNvSpPr>
          <p:nvPr>
            <p:ph type="title"/>
          </p:nvPr>
        </p:nvSpPr>
        <p:spPr>
          <a:xfrm>
            <a:off x="761799" y="144081"/>
            <a:ext cx="5334197" cy="1708242"/>
          </a:xfrm>
        </p:spPr>
        <p:txBody>
          <a:bodyPr anchor="ctr">
            <a:normAutofit/>
          </a:bodyPr>
          <a:lstStyle/>
          <a:p>
            <a:r>
              <a:rPr lang="en-US" sz="4000" dirty="0">
                <a:solidFill>
                  <a:schemeClr val="bg2">
                    <a:lumMod val="50000"/>
                  </a:schemeClr>
                </a:solidFill>
              </a:rPr>
              <a:t>Reflection</a:t>
            </a:r>
          </a:p>
        </p:txBody>
      </p:sp>
      <p:sp>
        <p:nvSpPr>
          <p:cNvPr id="3" name="Content Placeholder 2">
            <a:extLst>
              <a:ext uri="{FF2B5EF4-FFF2-40B4-BE49-F238E27FC236}">
                <a16:creationId xmlns:a16="http://schemas.microsoft.com/office/drawing/2014/main" id="{8EB44B4C-E258-E476-C150-1D801F154FE6}"/>
              </a:ext>
            </a:extLst>
          </p:cNvPr>
          <p:cNvSpPr>
            <a:spLocks noGrp="1"/>
          </p:cNvSpPr>
          <p:nvPr>
            <p:ph idx="1"/>
          </p:nvPr>
        </p:nvSpPr>
        <p:spPr>
          <a:xfrm>
            <a:off x="761799" y="1427355"/>
            <a:ext cx="5334197" cy="5286564"/>
          </a:xfrm>
        </p:spPr>
        <p:txBody>
          <a:bodyPr anchor="ctr">
            <a:normAutofit/>
          </a:bodyPr>
          <a:lstStyle/>
          <a:p>
            <a:pPr marL="0" indent="0">
              <a:lnSpc>
                <a:spcPct val="120000"/>
              </a:lnSpc>
              <a:buNone/>
            </a:pPr>
            <a:r>
              <a:rPr lang="en-US" sz="1700" dirty="0">
                <a:solidFill>
                  <a:schemeClr val="bg2">
                    <a:lumMod val="50000"/>
                  </a:schemeClr>
                </a:solidFill>
              </a:rPr>
              <a:t>This quiz has given you some of the facts behind the spread of English, but what does all of this mean? What are the implications of these statistics? Choose one or more of the reflection questions here, take a few minutes to note your thoughts, and share your ideas:</a:t>
            </a:r>
          </a:p>
          <a:p>
            <a:pPr marL="514350" indent="-514350">
              <a:lnSpc>
                <a:spcPct val="120000"/>
              </a:lnSpc>
              <a:buFont typeface="+mj-lt"/>
              <a:buAutoNum type="arabicPeriod"/>
            </a:pPr>
            <a:r>
              <a:rPr lang="en-US" sz="1700" dirty="0">
                <a:solidFill>
                  <a:schemeClr val="bg2">
                    <a:lumMod val="50000"/>
                  </a:schemeClr>
                </a:solidFill>
              </a:rPr>
              <a:t>Is the global spread of English a positive or negative phenomenon? Who benefits – and who might be disadvantaged?</a:t>
            </a:r>
          </a:p>
          <a:p>
            <a:pPr marL="514350" indent="-514350">
              <a:lnSpc>
                <a:spcPct val="120000"/>
              </a:lnSpc>
              <a:buFont typeface="+mj-lt"/>
              <a:buAutoNum type="arabicPeriod"/>
            </a:pPr>
            <a:r>
              <a:rPr lang="en-US" sz="1700" dirty="0">
                <a:solidFill>
                  <a:schemeClr val="bg2">
                    <a:lumMod val="50000"/>
                  </a:schemeClr>
                </a:solidFill>
              </a:rPr>
              <a:t>How does the growth of English affect smaller languages?</a:t>
            </a:r>
          </a:p>
          <a:p>
            <a:pPr marL="514350" indent="-514350">
              <a:lnSpc>
                <a:spcPct val="120000"/>
              </a:lnSpc>
              <a:buFont typeface="+mj-lt"/>
              <a:buAutoNum type="arabicPeriod"/>
            </a:pPr>
            <a:r>
              <a:rPr lang="en-US" sz="1700" dirty="0">
                <a:solidFill>
                  <a:schemeClr val="bg2">
                    <a:lumMod val="50000"/>
                  </a:schemeClr>
                </a:solidFill>
              </a:rPr>
              <a:t>What will the world look (sound?) like in 100 years’ time if current trends in the spread of English continue? Would this be a good or bad thing?</a:t>
            </a:r>
          </a:p>
          <a:p>
            <a:endParaRPr lang="en-US" sz="1700" dirty="0"/>
          </a:p>
        </p:txBody>
      </p:sp>
      <p:pic>
        <p:nvPicPr>
          <p:cNvPr id="5" name="Picture 4" descr="Different colored question marks">
            <a:extLst>
              <a:ext uri="{FF2B5EF4-FFF2-40B4-BE49-F238E27FC236}">
                <a16:creationId xmlns:a16="http://schemas.microsoft.com/office/drawing/2014/main" id="{2E432EF1-9297-5838-728C-852A9C40B83E}"/>
              </a:ext>
            </a:extLst>
          </p:cNvPr>
          <p:cNvPicPr>
            <a:picLocks noChangeAspect="1"/>
          </p:cNvPicPr>
          <p:nvPr/>
        </p:nvPicPr>
        <p:blipFill>
          <a:blip r:embed="rId2"/>
          <a:srcRect l="26466" r="29851"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4589562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1357</TotalTime>
  <Words>1235</Words>
  <Application>Microsoft Macintosh PowerPoint</Application>
  <PresentationFormat>Widescreen</PresentationFormat>
  <Paragraphs>108</Paragraphs>
  <Slides>25</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Aptos</vt:lpstr>
      <vt:lpstr>Aptos Display</vt:lpstr>
      <vt:lpstr>Arial</vt:lpstr>
      <vt:lpstr>Office Theme</vt:lpstr>
      <vt:lpstr>The Spread of English</vt:lpstr>
      <vt:lpstr>Introduction</vt:lpstr>
      <vt:lpstr>How many countries in the world list English as an official language?</vt:lpstr>
      <vt:lpstr>Did You Know?</vt:lpstr>
      <vt:lpstr>In which of these countries is English NOT listed as an official language?</vt:lpstr>
      <vt:lpstr>Did You Know?</vt:lpstr>
      <vt:lpstr>Which continent has the most countries with English as an official language?</vt:lpstr>
      <vt:lpstr>Did You Know?</vt:lpstr>
      <vt:lpstr>How many people worldwide speak English as a native language?</vt:lpstr>
      <vt:lpstr>Did You Know?</vt:lpstr>
      <vt:lpstr>How many people worldwide speak English as a second or learned language?</vt:lpstr>
      <vt:lpstr>Did You Know?</vt:lpstr>
      <vt:lpstr>England has the third most native speakers: which two languages have more?</vt:lpstr>
      <vt:lpstr>Did You Know?</vt:lpstr>
      <vt:lpstr>About how many living languages are there currently in the world?</vt:lpstr>
      <vt:lpstr>Did You Know?</vt:lpstr>
      <vt:lpstr>Of these languages, how many are spoken by 50% of the world’s population?</vt:lpstr>
      <vt:lpstr>Did You Know?</vt:lpstr>
      <vt:lpstr>Of the more than 7000 living languages, approximately how many are spoken in Africa and Asia combined?</vt:lpstr>
      <vt:lpstr>Did You Know?</vt:lpstr>
      <vt:lpstr>Which country has the greatest number of spoken languages within its borders?</vt:lpstr>
      <vt:lpstr>Did You Know?</vt:lpstr>
      <vt:lpstr>A language is classed as ‘extinct’ when there are no more native speakers. At what current rate are languages becoming extinct?</vt:lpstr>
      <vt:lpstr>Did You Know?</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3</cp:revision>
  <dcterms:created xsi:type="dcterms:W3CDTF">2026-02-09T12:04:40Z</dcterms:created>
  <dcterms:modified xsi:type="dcterms:W3CDTF">2026-02-10T11:04:29Z</dcterms:modified>
</cp:coreProperties>
</file>