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7" r:id="rId2"/>
    <p:sldId id="260" r:id="rId3"/>
    <p:sldId id="261" r:id="rId4"/>
    <p:sldId id="262"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autoAdjust="0"/>
    <p:restoredTop sz="95917"/>
  </p:normalViewPr>
  <p:slideViewPr>
    <p:cSldViewPr snapToGrid="0">
      <p:cViewPr varScale="1">
        <p:scale>
          <a:sx n="116" d="100"/>
          <a:sy n="116" d="100"/>
        </p:scale>
        <p:origin x="12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5E2DF6-27A2-43E1-8F7E-AF61D6C058DD}"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C6FECD7-281F-4339-A035-DCDD3C6E9ACE}">
      <dgm:prSet/>
      <dgm:spPr/>
      <dgm:t>
        <a:bodyPr/>
        <a:lstStyle/>
        <a:p>
          <a:pPr>
            <a:lnSpc>
              <a:spcPct val="100000"/>
            </a:lnSpc>
            <a:defRPr cap="all"/>
          </a:pPr>
          <a:r>
            <a:rPr lang="en-US"/>
            <a:t>1. 1st speaker</a:t>
          </a:r>
        </a:p>
      </dgm:t>
    </dgm:pt>
    <dgm:pt modelId="{6DE184CB-5571-4631-8D40-563AC95CDF7F}" type="parTrans" cxnId="{F109B5E9-460D-4FDA-8773-B8DD8B857B75}">
      <dgm:prSet/>
      <dgm:spPr/>
      <dgm:t>
        <a:bodyPr/>
        <a:lstStyle/>
        <a:p>
          <a:endParaRPr lang="en-US"/>
        </a:p>
      </dgm:t>
    </dgm:pt>
    <dgm:pt modelId="{6B18EF4D-243C-4FB7-82BC-A37807292C03}" type="sibTrans" cxnId="{F109B5E9-460D-4FDA-8773-B8DD8B857B75}">
      <dgm:prSet/>
      <dgm:spPr/>
      <dgm:t>
        <a:bodyPr/>
        <a:lstStyle/>
        <a:p>
          <a:pPr>
            <a:lnSpc>
              <a:spcPct val="100000"/>
            </a:lnSpc>
          </a:pPr>
          <a:endParaRPr lang="en-US"/>
        </a:p>
      </dgm:t>
    </dgm:pt>
    <dgm:pt modelId="{EA93206B-2B87-4136-ADE0-57DAAAFF46AF}">
      <dgm:prSet/>
      <dgm:spPr/>
      <dgm:t>
        <a:bodyPr/>
        <a:lstStyle/>
        <a:p>
          <a:pPr>
            <a:lnSpc>
              <a:spcPct val="100000"/>
            </a:lnSpc>
            <a:defRPr cap="all"/>
          </a:pPr>
          <a:r>
            <a:rPr lang="en-US"/>
            <a:t>2. 2nd speaker</a:t>
          </a:r>
        </a:p>
      </dgm:t>
    </dgm:pt>
    <dgm:pt modelId="{85345ACB-BA03-4C93-B990-88822D92FA8F}" type="parTrans" cxnId="{CAF23761-77CC-4CCC-AF95-E7BC6F2BA295}">
      <dgm:prSet/>
      <dgm:spPr/>
      <dgm:t>
        <a:bodyPr/>
        <a:lstStyle/>
        <a:p>
          <a:endParaRPr lang="en-US"/>
        </a:p>
      </dgm:t>
    </dgm:pt>
    <dgm:pt modelId="{909E8847-C447-4287-A98E-459B2F180850}" type="sibTrans" cxnId="{CAF23761-77CC-4CCC-AF95-E7BC6F2BA295}">
      <dgm:prSet/>
      <dgm:spPr/>
      <dgm:t>
        <a:bodyPr/>
        <a:lstStyle/>
        <a:p>
          <a:pPr>
            <a:lnSpc>
              <a:spcPct val="100000"/>
            </a:lnSpc>
          </a:pPr>
          <a:endParaRPr lang="en-US"/>
        </a:p>
      </dgm:t>
    </dgm:pt>
    <dgm:pt modelId="{90B58589-0F5B-4AB7-8EF4-0308AE3345EA}">
      <dgm:prSet/>
      <dgm:spPr/>
      <dgm:t>
        <a:bodyPr/>
        <a:lstStyle/>
        <a:p>
          <a:pPr>
            <a:lnSpc>
              <a:spcPct val="100000"/>
            </a:lnSpc>
            <a:defRPr cap="all"/>
          </a:pPr>
          <a:r>
            <a:rPr lang="en-US"/>
            <a:t>3. 3rd speaker</a:t>
          </a:r>
        </a:p>
      </dgm:t>
    </dgm:pt>
    <dgm:pt modelId="{2F6CBC11-A680-48BB-866F-9A745D9E91D2}" type="parTrans" cxnId="{12B18D7A-664D-483C-9FC4-4C2E3B708B88}">
      <dgm:prSet/>
      <dgm:spPr/>
      <dgm:t>
        <a:bodyPr/>
        <a:lstStyle/>
        <a:p>
          <a:endParaRPr lang="en-US"/>
        </a:p>
      </dgm:t>
    </dgm:pt>
    <dgm:pt modelId="{8572D648-2BC2-4324-880C-D3CFD6534764}" type="sibTrans" cxnId="{12B18D7A-664D-483C-9FC4-4C2E3B708B88}">
      <dgm:prSet/>
      <dgm:spPr/>
      <dgm:t>
        <a:bodyPr/>
        <a:lstStyle/>
        <a:p>
          <a:pPr>
            <a:lnSpc>
              <a:spcPct val="100000"/>
            </a:lnSpc>
          </a:pPr>
          <a:endParaRPr lang="en-US"/>
        </a:p>
      </dgm:t>
    </dgm:pt>
    <dgm:pt modelId="{CB38FAFC-6F34-4849-94E9-00EB3EFE426D}">
      <dgm:prSet/>
      <dgm:spPr/>
      <dgm:t>
        <a:bodyPr/>
        <a:lstStyle/>
        <a:p>
          <a:pPr>
            <a:lnSpc>
              <a:spcPct val="100000"/>
            </a:lnSpc>
            <a:defRPr cap="all"/>
          </a:pPr>
          <a:r>
            <a:rPr lang="en-US"/>
            <a:t>4. Chairperson</a:t>
          </a:r>
        </a:p>
      </dgm:t>
    </dgm:pt>
    <dgm:pt modelId="{B2B5DB6F-6EB4-489F-9E36-B060442C0AD4}" type="parTrans" cxnId="{1EEEFB41-2461-4AAC-B369-B07ABDCA1E56}">
      <dgm:prSet/>
      <dgm:spPr/>
      <dgm:t>
        <a:bodyPr/>
        <a:lstStyle/>
        <a:p>
          <a:endParaRPr lang="en-US"/>
        </a:p>
      </dgm:t>
    </dgm:pt>
    <dgm:pt modelId="{88059124-F4F8-4900-B0B9-649C0D8ECEBA}" type="sibTrans" cxnId="{1EEEFB41-2461-4AAC-B369-B07ABDCA1E56}">
      <dgm:prSet/>
      <dgm:spPr/>
      <dgm:t>
        <a:bodyPr/>
        <a:lstStyle/>
        <a:p>
          <a:pPr>
            <a:lnSpc>
              <a:spcPct val="100000"/>
            </a:lnSpc>
          </a:pPr>
          <a:endParaRPr lang="en-US"/>
        </a:p>
      </dgm:t>
    </dgm:pt>
    <dgm:pt modelId="{04433865-A234-4A88-9D13-3ED68385F68E}">
      <dgm:prSet/>
      <dgm:spPr/>
      <dgm:t>
        <a:bodyPr/>
        <a:lstStyle/>
        <a:p>
          <a:pPr>
            <a:lnSpc>
              <a:spcPct val="100000"/>
            </a:lnSpc>
            <a:defRPr cap="all"/>
          </a:pPr>
          <a:r>
            <a:rPr lang="en-US" dirty="0"/>
            <a:t>5. Floor debate members</a:t>
          </a:r>
        </a:p>
      </dgm:t>
    </dgm:pt>
    <dgm:pt modelId="{1A286684-E96D-428F-A330-49809F73379F}" type="parTrans" cxnId="{E30EE7D1-5E88-4058-AA7C-74B3AF110C18}">
      <dgm:prSet/>
      <dgm:spPr/>
      <dgm:t>
        <a:bodyPr/>
        <a:lstStyle/>
        <a:p>
          <a:endParaRPr lang="en-US"/>
        </a:p>
      </dgm:t>
    </dgm:pt>
    <dgm:pt modelId="{7B72CDC6-1829-4F75-A737-35316122D52A}" type="sibTrans" cxnId="{E30EE7D1-5E88-4058-AA7C-74B3AF110C18}">
      <dgm:prSet/>
      <dgm:spPr/>
      <dgm:t>
        <a:bodyPr/>
        <a:lstStyle/>
        <a:p>
          <a:pPr>
            <a:lnSpc>
              <a:spcPct val="100000"/>
            </a:lnSpc>
          </a:pPr>
          <a:endParaRPr lang="en-US"/>
        </a:p>
      </dgm:t>
    </dgm:pt>
    <dgm:pt modelId="{7BB07EC1-15E0-47EE-9A9F-2E7621A06AD8}">
      <dgm:prSet/>
      <dgm:spPr/>
      <dgm:t>
        <a:bodyPr/>
        <a:lstStyle/>
        <a:p>
          <a:pPr>
            <a:lnSpc>
              <a:spcPct val="100000"/>
            </a:lnSpc>
            <a:defRPr cap="all"/>
          </a:pPr>
          <a:r>
            <a:rPr lang="en-US" dirty="0"/>
            <a:t>6. 2x Time keeper</a:t>
          </a:r>
        </a:p>
      </dgm:t>
    </dgm:pt>
    <dgm:pt modelId="{B530EAD2-852E-4B05-8DF8-0949A791395F}" type="parTrans" cxnId="{AF28751A-8F14-40A1-A702-B5BFBC4E57AF}">
      <dgm:prSet/>
      <dgm:spPr/>
      <dgm:t>
        <a:bodyPr/>
        <a:lstStyle/>
        <a:p>
          <a:endParaRPr lang="en-US"/>
        </a:p>
      </dgm:t>
    </dgm:pt>
    <dgm:pt modelId="{CFEC9998-2A1B-4ACD-A6C4-5C1F6219EBB3}" type="sibTrans" cxnId="{AF28751A-8F14-40A1-A702-B5BFBC4E57AF}">
      <dgm:prSet/>
      <dgm:spPr/>
      <dgm:t>
        <a:bodyPr/>
        <a:lstStyle/>
        <a:p>
          <a:pPr>
            <a:lnSpc>
              <a:spcPct val="100000"/>
            </a:lnSpc>
          </a:pPr>
          <a:endParaRPr lang="en-US"/>
        </a:p>
      </dgm:t>
    </dgm:pt>
    <dgm:pt modelId="{5673F674-05B7-49C4-971D-AE388B541D34}">
      <dgm:prSet/>
      <dgm:spPr/>
      <dgm:t>
        <a:bodyPr/>
        <a:lstStyle/>
        <a:p>
          <a:pPr>
            <a:lnSpc>
              <a:spcPct val="100000"/>
            </a:lnSpc>
            <a:defRPr cap="all"/>
          </a:pPr>
          <a:r>
            <a:rPr lang="en-US"/>
            <a:t>Everybody is a researcher.</a:t>
          </a:r>
        </a:p>
      </dgm:t>
    </dgm:pt>
    <dgm:pt modelId="{607AA7DB-E6CA-43A5-8000-55CB17F4ADB1}" type="parTrans" cxnId="{04E43B4A-A4D8-4D43-BE5C-747F3F0CDABB}">
      <dgm:prSet/>
      <dgm:spPr/>
      <dgm:t>
        <a:bodyPr/>
        <a:lstStyle/>
        <a:p>
          <a:endParaRPr lang="en-US"/>
        </a:p>
      </dgm:t>
    </dgm:pt>
    <dgm:pt modelId="{D6F2AF67-A3BD-464A-909D-1B122CF2AEFC}" type="sibTrans" cxnId="{04E43B4A-A4D8-4D43-BE5C-747F3F0CDABB}">
      <dgm:prSet/>
      <dgm:spPr/>
      <dgm:t>
        <a:bodyPr/>
        <a:lstStyle/>
        <a:p>
          <a:endParaRPr lang="en-US"/>
        </a:p>
      </dgm:t>
    </dgm:pt>
    <dgm:pt modelId="{C57DD2FE-7962-457F-940E-FCDB799F4BC0}">
      <dgm:prSet phldr="0"/>
      <dgm:spPr/>
      <dgm:t>
        <a:bodyPr/>
        <a:lstStyle/>
        <a:p>
          <a:pPr>
            <a:lnSpc>
              <a:spcPct val="100000"/>
            </a:lnSpc>
            <a:defRPr cap="all"/>
          </a:pPr>
          <a:r>
            <a:rPr lang="en-US">
              <a:latin typeface="Univers"/>
            </a:rPr>
            <a:t>4. Summary speaker</a:t>
          </a:r>
        </a:p>
      </dgm:t>
    </dgm:pt>
    <dgm:pt modelId="{B2374FA5-33BB-4C64-9BF6-9E01F2178673}" type="parTrans" cxnId="{9031E458-E5F6-4276-98ED-9891A0D61CB7}">
      <dgm:prSet/>
      <dgm:spPr/>
    </dgm:pt>
    <dgm:pt modelId="{30FF8BF0-7C8E-4974-A49A-266F93F61723}" type="sibTrans" cxnId="{9031E458-E5F6-4276-98ED-9891A0D61CB7}">
      <dgm:prSet/>
      <dgm:spPr/>
      <dgm:t>
        <a:bodyPr/>
        <a:lstStyle/>
        <a:p>
          <a:endParaRPr lang="en-US"/>
        </a:p>
      </dgm:t>
    </dgm:pt>
    <dgm:pt modelId="{F8F9F8CE-E207-4EE7-B820-83739014D30A}" type="pres">
      <dgm:prSet presAssocID="{E25E2DF6-27A2-43E1-8F7E-AF61D6C058DD}" presName="root" presStyleCnt="0">
        <dgm:presLayoutVars>
          <dgm:dir/>
          <dgm:resizeHandles val="exact"/>
        </dgm:presLayoutVars>
      </dgm:prSet>
      <dgm:spPr/>
    </dgm:pt>
    <dgm:pt modelId="{F3D0BD08-0A9A-46AB-AD93-DF7DD567D394}" type="pres">
      <dgm:prSet presAssocID="{AC6FECD7-281F-4339-A035-DCDD3C6E9ACE}" presName="compNode" presStyleCnt="0"/>
      <dgm:spPr/>
    </dgm:pt>
    <dgm:pt modelId="{5130EEF6-2F7D-4A9C-80CD-4A969CFF4BFD}" type="pres">
      <dgm:prSet presAssocID="{AC6FECD7-281F-4339-A035-DCDD3C6E9ACE}" presName="iconBgRect" presStyleLbl="bgShp" presStyleIdx="0" presStyleCnt="8"/>
      <dgm:spPr>
        <a:prstGeom prst="round2DiagRect">
          <a:avLst>
            <a:gd name="adj1" fmla="val 29727"/>
            <a:gd name="adj2" fmla="val 0"/>
          </a:avLst>
        </a:prstGeom>
      </dgm:spPr>
    </dgm:pt>
    <dgm:pt modelId="{30AA8E23-FB57-44B9-9826-9AE4AA4ACC9D}" type="pres">
      <dgm:prSet presAssocID="{AC6FECD7-281F-4339-A035-DCDD3C6E9ACE}"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1863300D-ECBA-48E0-9457-1F57787D7BB9}" type="pres">
      <dgm:prSet presAssocID="{AC6FECD7-281F-4339-A035-DCDD3C6E9ACE}" presName="spaceRect" presStyleCnt="0"/>
      <dgm:spPr/>
    </dgm:pt>
    <dgm:pt modelId="{130E2275-9820-4066-B26D-9104EEB6C5EA}" type="pres">
      <dgm:prSet presAssocID="{AC6FECD7-281F-4339-A035-DCDD3C6E9ACE}" presName="textRect" presStyleLbl="revTx" presStyleIdx="0" presStyleCnt="8">
        <dgm:presLayoutVars>
          <dgm:chMax val="1"/>
          <dgm:chPref val="1"/>
        </dgm:presLayoutVars>
      </dgm:prSet>
      <dgm:spPr/>
    </dgm:pt>
    <dgm:pt modelId="{2364B44B-FE1A-4A84-A812-EAC4F29B75F9}" type="pres">
      <dgm:prSet presAssocID="{6B18EF4D-243C-4FB7-82BC-A37807292C03}" presName="sibTrans" presStyleCnt="0"/>
      <dgm:spPr/>
    </dgm:pt>
    <dgm:pt modelId="{194842FA-1FC5-4BBC-AFB2-09035EF4459D}" type="pres">
      <dgm:prSet presAssocID="{EA93206B-2B87-4136-ADE0-57DAAAFF46AF}" presName="compNode" presStyleCnt="0"/>
      <dgm:spPr/>
    </dgm:pt>
    <dgm:pt modelId="{1DD7BA55-67AF-456B-9739-F2E95AD1923B}" type="pres">
      <dgm:prSet presAssocID="{EA93206B-2B87-4136-ADE0-57DAAAFF46AF}" presName="iconBgRect" presStyleLbl="bgShp" presStyleIdx="1" presStyleCnt="8"/>
      <dgm:spPr>
        <a:prstGeom prst="round2DiagRect">
          <a:avLst>
            <a:gd name="adj1" fmla="val 29727"/>
            <a:gd name="adj2" fmla="val 0"/>
          </a:avLst>
        </a:prstGeom>
      </dgm:spPr>
    </dgm:pt>
    <dgm:pt modelId="{5C08E792-7133-46D1-82E5-890A3419D67B}" type="pres">
      <dgm:prSet presAssocID="{EA93206B-2B87-4136-ADE0-57DAAAFF46AF}" presName="iconRect" presStyleLbl="node1" presStyleIdx="1"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E1D7F12C-0EF9-4182-B8DE-F67C1DCE204A}" type="pres">
      <dgm:prSet presAssocID="{EA93206B-2B87-4136-ADE0-57DAAAFF46AF}" presName="spaceRect" presStyleCnt="0"/>
      <dgm:spPr/>
    </dgm:pt>
    <dgm:pt modelId="{7FE3EA6A-A1AB-44E1-8A8A-893AA6F761E7}" type="pres">
      <dgm:prSet presAssocID="{EA93206B-2B87-4136-ADE0-57DAAAFF46AF}" presName="textRect" presStyleLbl="revTx" presStyleIdx="1" presStyleCnt="8">
        <dgm:presLayoutVars>
          <dgm:chMax val="1"/>
          <dgm:chPref val="1"/>
        </dgm:presLayoutVars>
      </dgm:prSet>
      <dgm:spPr/>
    </dgm:pt>
    <dgm:pt modelId="{3764B453-5B93-4779-B55D-CE44CA893D22}" type="pres">
      <dgm:prSet presAssocID="{909E8847-C447-4287-A98E-459B2F180850}" presName="sibTrans" presStyleCnt="0"/>
      <dgm:spPr/>
    </dgm:pt>
    <dgm:pt modelId="{5D541B5F-275A-4392-9A70-57D56AD26B36}" type="pres">
      <dgm:prSet presAssocID="{90B58589-0F5B-4AB7-8EF4-0308AE3345EA}" presName="compNode" presStyleCnt="0"/>
      <dgm:spPr/>
    </dgm:pt>
    <dgm:pt modelId="{244A1B51-5630-4AC8-97AE-5CCC4AD8B9BD}" type="pres">
      <dgm:prSet presAssocID="{90B58589-0F5B-4AB7-8EF4-0308AE3345EA}" presName="iconBgRect" presStyleLbl="bgShp" presStyleIdx="2" presStyleCnt="8"/>
      <dgm:spPr>
        <a:prstGeom prst="round2DiagRect">
          <a:avLst>
            <a:gd name="adj1" fmla="val 29727"/>
            <a:gd name="adj2" fmla="val 0"/>
          </a:avLst>
        </a:prstGeom>
      </dgm:spPr>
    </dgm:pt>
    <dgm:pt modelId="{E018082D-831B-4B73-BAD9-F2B60C6DBF94}" type="pres">
      <dgm:prSet presAssocID="{90B58589-0F5B-4AB7-8EF4-0308AE3345EA}" presName="iconRect" presStyleLbl="node1" presStyleIdx="2"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ecturer"/>
        </a:ext>
      </dgm:extLst>
    </dgm:pt>
    <dgm:pt modelId="{7D672FC3-5E24-4695-9EE1-D04F509338F0}" type="pres">
      <dgm:prSet presAssocID="{90B58589-0F5B-4AB7-8EF4-0308AE3345EA}" presName="spaceRect" presStyleCnt="0"/>
      <dgm:spPr/>
    </dgm:pt>
    <dgm:pt modelId="{8422877D-F84F-487E-B448-B1AB67126151}" type="pres">
      <dgm:prSet presAssocID="{90B58589-0F5B-4AB7-8EF4-0308AE3345EA}" presName="textRect" presStyleLbl="revTx" presStyleIdx="2" presStyleCnt="8">
        <dgm:presLayoutVars>
          <dgm:chMax val="1"/>
          <dgm:chPref val="1"/>
        </dgm:presLayoutVars>
      </dgm:prSet>
      <dgm:spPr/>
    </dgm:pt>
    <dgm:pt modelId="{59C03A99-3FA2-421A-8F5F-ABE84FD7ECEB}" type="pres">
      <dgm:prSet presAssocID="{8572D648-2BC2-4324-880C-D3CFD6534764}" presName="sibTrans" presStyleCnt="0"/>
      <dgm:spPr/>
    </dgm:pt>
    <dgm:pt modelId="{0CA16577-B714-4F77-94F8-E2196AA0A6AF}" type="pres">
      <dgm:prSet presAssocID="{C57DD2FE-7962-457F-940E-FCDB799F4BC0}" presName="compNode" presStyleCnt="0"/>
      <dgm:spPr/>
    </dgm:pt>
    <dgm:pt modelId="{8616298C-C6F2-4009-BBBE-E24A4CBF8531}" type="pres">
      <dgm:prSet presAssocID="{C57DD2FE-7962-457F-940E-FCDB799F4BC0}" presName="iconBgRect" presStyleLbl="bgShp" presStyleIdx="3" presStyleCnt="8"/>
      <dgm:spPr>
        <a:prstGeom prst="round2DiagRect">
          <a:avLst>
            <a:gd name="adj1" fmla="val 29727"/>
            <a:gd name="adj2" fmla="val 0"/>
          </a:avLst>
        </a:prstGeom>
      </dgm:spPr>
    </dgm:pt>
    <dgm:pt modelId="{D51EFF76-CB9D-4032-B814-BCE671A3003B}" type="pres">
      <dgm:prSet presAssocID="{C57DD2FE-7962-457F-940E-FCDB799F4BC0}" presName="iconRect" presStyleLbl="node1" presStyleIdx="3"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ecturer"/>
        </a:ext>
      </dgm:extLst>
    </dgm:pt>
    <dgm:pt modelId="{1E6116F0-4DA8-4916-A3E2-7F9C2B06A678}" type="pres">
      <dgm:prSet presAssocID="{C57DD2FE-7962-457F-940E-FCDB799F4BC0}" presName="spaceRect" presStyleCnt="0"/>
      <dgm:spPr/>
    </dgm:pt>
    <dgm:pt modelId="{EE0F62A4-0E54-4E01-AC8D-A0E111806186}" type="pres">
      <dgm:prSet presAssocID="{C57DD2FE-7962-457F-940E-FCDB799F4BC0}" presName="textRect" presStyleLbl="revTx" presStyleIdx="3" presStyleCnt="8">
        <dgm:presLayoutVars>
          <dgm:chMax val="1"/>
          <dgm:chPref val="1"/>
        </dgm:presLayoutVars>
      </dgm:prSet>
      <dgm:spPr/>
    </dgm:pt>
    <dgm:pt modelId="{1BDF259A-2A98-4E8B-99AC-E802702B32B3}" type="pres">
      <dgm:prSet presAssocID="{30FF8BF0-7C8E-4974-A49A-266F93F61723}" presName="sibTrans" presStyleCnt="0"/>
      <dgm:spPr/>
    </dgm:pt>
    <dgm:pt modelId="{8170F930-8DF8-42E6-B6CA-19D4632AD968}" type="pres">
      <dgm:prSet presAssocID="{CB38FAFC-6F34-4849-94E9-00EB3EFE426D}" presName="compNode" presStyleCnt="0"/>
      <dgm:spPr/>
    </dgm:pt>
    <dgm:pt modelId="{B52B8146-FA71-40EB-8736-638D1A6479D1}" type="pres">
      <dgm:prSet presAssocID="{CB38FAFC-6F34-4849-94E9-00EB3EFE426D}" presName="iconBgRect" presStyleLbl="bgShp" presStyleIdx="4" presStyleCnt="8"/>
      <dgm:spPr>
        <a:prstGeom prst="round2DiagRect">
          <a:avLst>
            <a:gd name="adj1" fmla="val 29727"/>
            <a:gd name="adj2" fmla="val 0"/>
          </a:avLst>
        </a:prstGeom>
      </dgm:spPr>
    </dgm:pt>
    <dgm:pt modelId="{BCB328A1-8786-47B2-9CAB-A8A289587D96}" type="pres">
      <dgm:prSet presAssocID="{CB38FAFC-6F34-4849-94E9-00EB3EFE426D}" presName="iconRect" presStyleLbl="node1" presStyleIdx="4" presStyleCnt="8"/>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avel"/>
        </a:ext>
      </dgm:extLst>
    </dgm:pt>
    <dgm:pt modelId="{4A5C174F-E5FD-4B30-82F0-ACFC1B4D662E}" type="pres">
      <dgm:prSet presAssocID="{CB38FAFC-6F34-4849-94E9-00EB3EFE426D}" presName="spaceRect" presStyleCnt="0"/>
      <dgm:spPr/>
    </dgm:pt>
    <dgm:pt modelId="{3BA99E37-987F-42D0-9F9E-FBD583F1333D}" type="pres">
      <dgm:prSet presAssocID="{CB38FAFC-6F34-4849-94E9-00EB3EFE426D}" presName="textRect" presStyleLbl="revTx" presStyleIdx="4" presStyleCnt="8">
        <dgm:presLayoutVars>
          <dgm:chMax val="1"/>
          <dgm:chPref val="1"/>
        </dgm:presLayoutVars>
      </dgm:prSet>
      <dgm:spPr/>
    </dgm:pt>
    <dgm:pt modelId="{5FFEF522-2441-4315-9CC3-9D124892F961}" type="pres">
      <dgm:prSet presAssocID="{88059124-F4F8-4900-B0B9-649C0D8ECEBA}" presName="sibTrans" presStyleCnt="0"/>
      <dgm:spPr/>
    </dgm:pt>
    <dgm:pt modelId="{DAC4542D-20D5-4577-BFF7-D65C1A99F6E7}" type="pres">
      <dgm:prSet presAssocID="{04433865-A234-4A88-9D13-3ED68385F68E}" presName="compNode" presStyleCnt="0"/>
      <dgm:spPr/>
    </dgm:pt>
    <dgm:pt modelId="{1347E735-6093-477E-8B4A-1F9226C5CC3D}" type="pres">
      <dgm:prSet presAssocID="{04433865-A234-4A88-9D13-3ED68385F68E}" presName="iconBgRect" presStyleLbl="bgShp" presStyleIdx="5" presStyleCnt="8"/>
      <dgm:spPr>
        <a:prstGeom prst="round2DiagRect">
          <a:avLst>
            <a:gd name="adj1" fmla="val 29727"/>
            <a:gd name="adj2" fmla="val 0"/>
          </a:avLst>
        </a:prstGeom>
      </dgm:spPr>
    </dgm:pt>
    <dgm:pt modelId="{14ECB805-6471-43C2-B526-D21C154FCE74}" type="pres">
      <dgm:prSet presAssocID="{04433865-A234-4A88-9D13-3ED68385F68E}" presName="iconRect" presStyleLbl="node1" presStyleIdx="5" presStyleCnt="8"/>
      <dgm:spPr>
        <a:blipFill>
          <a:blip xmlns:r="http://schemas.openxmlformats.org/officeDocument/2006/relationships" r:embed="rId6">
            <a:extLs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Marketing"/>
        </a:ext>
      </dgm:extLst>
    </dgm:pt>
    <dgm:pt modelId="{A5146703-306A-402C-8007-72C32EFF95C4}" type="pres">
      <dgm:prSet presAssocID="{04433865-A234-4A88-9D13-3ED68385F68E}" presName="spaceRect" presStyleCnt="0"/>
      <dgm:spPr/>
    </dgm:pt>
    <dgm:pt modelId="{F27C7DE7-C294-436D-9520-18C58A344057}" type="pres">
      <dgm:prSet presAssocID="{04433865-A234-4A88-9D13-3ED68385F68E}" presName="textRect" presStyleLbl="revTx" presStyleIdx="5" presStyleCnt="8">
        <dgm:presLayoutVars>
          <dgm:chMax val="1"/>
          <dgm:chPref val="1"/>
        </dgm:presLayoutVars>
      </dgm:prSet>
      <dgm:spPr/>
    </dgm:pt>
    <dgm:pt modelId="{0BD055F6-0F66-4110-AB41-C0F98CDF8670}" type="pres">
      <dgm:prSet presAssocID="{7B72CDC6-1829-4F75-A737-35316122D52A}" presName="sibTrans" presStyleCnt="0"/>
      <dgm:spPr/>
    </dgm:pt>
    <dgm:pt modelId="{F03AC56E-4FE0-4C15-88FA-BDB7C89A2314}" type="pres">
      <dgm:prSet presAssocID="{7BB07EC1-15E0-47EE-9A9F-2E7621A06AD8}" presName="compNode" presStyleCnt="0"/>
      <dgm:spPr/>
    </dgm:pt>
    <dgm:pt modelId="{AD314AFD-38D1-40A2-929C-C4F861FF3084}" type="pres">
      <dgm:prSet presAssocID="{7BB07EC1-15E0-47EE-9A9F-2E7621A06AD8}" presName="iconBgRect" presStyleLbl="bgShp" presStyleIdx="6" presStyleCnt="8"/>
      <dgm:spPr>
        <a:prstGeom prst="round2DiagRect">
          <a:avLst>
            <a:gd name="adj1" fmla="val 29727"/>
            <a:gd name="adj2" fmla="val 0"/>
          </a:avLst>
        </a:prstGeom>
      </dgm:spPr>
    </dgm:pt>
    <dgm:pt modelId="{0ECEA058-FEBB-45C8-9FA0-B68F2D69DBCB}" type="pres">
      <dgm:prSet presAssocID="{7BB07EC1-15E0-47EE-9A9F-2E7621A06AD8}" presName="iconRect" presStyleLbl="node1" presStyleIdx="6" presStyleCnt="8"/>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Watch"/>
        </a:ext>
      </dgm:extLst>
    </dgm:pt>
    <dgm:pt modelId="{3F2A2F3D-2A2F-494A-8BAD-D5094E85C131}" type="pres">
      <dgm:prSet presAssocID="{7BB07EC1-15E0-47EE-9A9F-2E7621A06AD8}" presName="spaceRect" presStyleCnt="0"/>
      <dgm:spPr/>
    </dgm:pt>
    <dgm:pt modelId="{48C7B996-801D-4951-80C0-F84B33DB2DAC}" type="pres">
      <dgm:prSet presAssocID="{7BB07EC1-15E0-47EE-9A9F-2E7621A06AD8}" presName="textRect" presStyleLbl="revTx" presStyleIdx="6" presStyleCnt="8">
        <dgm:presLayoutVars>
          <dgm:chMax val="1"/>
          <dgm:chPref val="1"/>
        </dgm:presLayoutVars>
      </dgm:prSet>
      <dgm:spPr/>
    </dgm:pt>
    <dgm:pt modelId="{802CC205-B42A-4F66-B635-016663BF768F}" type="pres">
      <dgm:prSet presAssocID="{CFEC9998-2A1B-4ACD-A6C4-5C1F6219EBB3}" presName="sibTrans" presStyleCnt="0"/>
      <dgm:spPr/>
    </dgm:pt>
    <dgm:pt modelId="{BC377545-9F3F-4E4B-B835-65D0301DE187}" type="pres">
      <dgm:prSet presAssocID="{5673F674-05B7-49C4-971D-AE388B541D34}" presName="compNode" presStyleCnt="0"/>
      <dgm:spPr/>
    </dgm:pt>
    <dgm:pt modelId="{1B4A85BE-4631-4C89-ADCA-C26BD47D7945}" type="pres">
      <dgm:prSet presAssocID="{5673F674-05B7-49C4-971D-AE388B541D34}" presName="iconBgRect" presStyleLbl="bgShp" presStyleIdx="7" presStyleCnt="8"/>
      <dgm:spPr>
        <a:prstGeom prst="round2DiagRect">
          <a:avLst>
            <a:gd name="adj1" fmla="val 29727"/>
            <a:gd name="adj2" fmla="val 0"/>
          </a:avLst>
        </a:prstGeom>
      </dgm:spPr>
    </dgm:pt>
    <dgm:pt modelId="{537A2ECA-AB57-49AB-9B2D-B81D6243C1F4}" type="pres">
      <dgm:prSet presAssocID="{5673F674-05B7-49C4-971D-AE388B541D34}" presName="iconRect" presStyleLbl="node1" presStyleIdx="7" presStyleCnt="8"/>
      <dgm:spPr>
        <a:blipFill>
          <a:blip xmlns:r="http://schemas.openxmlformats.org/officeDocument/2006/relationships" r:embed="rId10">
            <a:extLs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Research"/>
        </a:ext>
      </dgm:extLst>
    </dgm:pt>
    <dgm:pt modelId="{1F58CA8F-C900-4DB2-89B8-E0C5D7CAD8AF}" type="pres">
      <dgm:prSet presAssocID="{5673F674-05B7-49C4-971D-AE388B541D34}" presName="spaceRect" presStyleCnt="0"/>
      <dgm:spPr/>
    </dgm:pt>
    <dgm:pt modelId="{872882CD-778A-4473-8A82-6C2C7264D769}" type="pres">
      <dgm:prSet presAssocID="{5673F674-05B7-49C4-971D-AE388B541D34}" presName="textRect" presStyleLbl="revTx" presStyleIdx="7" presStyleCnt="8">
        <dgm:presLayoutVars>
          <dgm:chMax val="1"/>
          <dgm:chPref val="1"/>
        </dgm:presLayoutVars>
      </dgm:prSet>
      <dgm:spPr/>
    </dgm:pt>
  </dgm:ptLst>
  <dgm:cxnLst>
    <dgm:cxn modelId="{276FE608-56D4-481F-A836-0ADC04A145DA}" type="presOf" srcId="{EA93206B-2B87-4136-ADE0-57DAAAFF46AF}" destId="{7FE3EA6A-A1AB-44E1-8A8A-893AA6F761E7}" srcOrd="0" destOrd="0" presId="urn:microsoft.com/office/officeart/2018/5/layout/IconLeafLabelList"/>
    <dgm:cxn modelId="{36C61214-2229-4359-9830-BE7403BCB1F9}" type="presOf" srcId="{5673F674-05B7-49C4-971D-AE388B541D34}" destId="{872882CD-778A-4473-8A82-6C2C7264D769}" srcOrd="0" destOrd="0" presId="urn:microsoft.com/office/officeart/2018/5/layout/IconLeafLabelList"/>
    <dgm:cxn modelId="{F8269117-CA45-4026-A0BD-C226C3C0A5AC}" type="presOf" srcId="{C57DD2FE-7962-457F-940E-FCDB799F4BC0}" destId="{EE0F62A4-0E54-4E01-AC8D-A0E111806186}" srcOrd="0" destOrd="0" presId="urn:microsoft.com/office/officeart/2018/5/layout/IconLeafLabelList"/>
    <dgm:cxn modelId="{AF28751A-8F14-40A1-A702-B5BFBC4E57AF}" srcId="{E25E2DF6-27A2-43E1-8F7E-AF61D6C058DD}" destId="{7BB07EC1-15E0-47EE-9A9F-2E7621A06AD8}" srcOrd="6" destOrd="0" parTransId="{B530EAD2-852E-4B05-8DF8-0949A791395F}" sibTransId="{CFEC9998-2A1B-4ACD-A6C4-5C1F6219EBB3}"/>
    <dgm:cxn modelId="{1EEEFB41-2461-4AAC-B369-B07ABDCA1E56}" srcId="{E25E2DF6-27A2-43E1-8F7E-AF61D6C058DD}" destId="{CB38FAFC-6F34-4849-94E9-00EB3EFE426D}" srcOrd="4" destOrd="0" parTransId="{B2B5DB6F-6EB4-489F-9E36-B060442C0AD4}" sibTransId="{88059124-F4F8-4900-B0B9-649C0D8ECEBA}"/>
    <dgm:cxn modelId="{04E43B4A-A4D8-4D43-BE5C-747F3F0CDABB}" srcId="{E25E2DF6-27A2-43E1-8F7E-AF61D6C058DD}" destId="{5673F674-05B7-49C4-971D-AE388B541D34}" srcOrd="7" destOrd="0" parTransId="{607AA7DB-E6CA-43A5-8000-55CB17F4ADB1}" sibTransId="{D6F2AF67-A3BD-464A-909D-1B122CF2AEFC}"/>
    <dgm:cxn modelId="{9031E458-E5F6-4276-98ED-9891A0D61CB7}" srcId="{E25E2DF6-27A2-43E1-8F7E-AF61D6C058DD}" destId="{C57DD2FE-7962-457F-940E-FCDB799F4BC0}" srcOrd="3" destOrd="0" parTransId="{B2374FA5-33BB-4C64-9BF6-9E01F2178673}" sibTransId="{30FF8BF0-7C8E-4974-A49A-266F93F61723}"/>
    <dgm:cxn modelId="{CAF23761-77CC-4CCC-AF95-E7BC6F2BA295}" srcId="{E25E2DF6-27A2-43E1-8F7E-AF61D6C058DD}" destId="{EA93206B-2B87-4136-ADE0-57DAAAFF46AF}" srcOrd="1" destOrd="0" parTransId="{85345ACB-BA03-4C93-B990-88822D92FA8F}" sibTransId="{909E8847-C447-4287-A98E-459B2F180850}"/>
    <dgm:cxn modelId="{12B18D7A-664D-483C-9FC4-4C2E3B708B88}" srcId="{E25E2DF6-27A2-43E1-8F7E-AF61D6C058DD}" destId="{90B58589-0F5B-4AB7-8EF4-0308AE3345EA}" srcOrd="2" destOrd="0" parTransId="{2F6CBC11-A680-48BB-866F-9A745D9E91D2}" sibTransId="{8572D648-2BC2-4324-880C-D3CFD6534764}"/>
    <dgm:cxn modelId="{004EE67F-CBEB-4036-B357-C05808FF0CD7}" type="presOf" srcId="{AC6FECD7-281F-4339-A035-DCDD3C6E9ACE}" destId="{130E2275-9820-4066-B26D-9104EEB6C5EA}" srcOrd="0" destOrd="0" presId="urn:microsoft.com/office/officeart/2018/5/layout/IconLeafLabelList"/>
    <dgm:cxn modelId="{88B75FAF-C8F1-4398-B3A8-946D30FB7BE8}" type="presOf" srcId="{7BB07EC1-15E0-47EE-9A9F-2E7621A06AD8}" destId="{48C7B996-801D-4951-80C0-F84B33DB2DAC}" srcOrd="0" destOrd="0" presId="urn:microsoft.com/office/officeart/2018/5/layout/IconLeafLabelList"/>
    <dgm:cxn modelId="{553601BD-6ADD-4486-AE65-CFC6576AB702}" type="presOf" srcId="{90B58589-0F5B-4AB7-8EF4-0308AE3345EA}" destId="{8422877D-F84F-487E-B448-B1AB67126151}" srcOrd="0" destOrd="0" presId="urn:microsoft.com/office/officeart/2018/5/layout/IconLeafLabelList"/>
    <dgm:cxn modelId="{E30EE7D1-5E88-4058-AA7C-74B3AF110C18}" srcId="{E25E2DF6-27A2-43E1-8F7E-AF61D6C058DD}" destId="{04433865-A234-4A88-9D13-3ED68385F68E}" srcOrd="5" destOrd="0" parTransId="{1A286684-E96D-428F-A330-49809F73379F}" sibTransId="{7B72CDC6-1829-4F75-A737-35316122D52A}"/>
    <dgm:cxn modelId="{AE5009D2-0467-42EA-BE37-B8AE2711B432}" type="presOf" srcId="{E25E2DF6-27A2-43E1-8F7E-AF61D6C058DD}" destId="{F8F9F8CE-E207-4EE7-B820-83739014D30A}" srcOrd="0" destOrd="0" presId="urn:microsoft.com/office/officeart/2018/5/layout/IconLeafLabelList"/>
    <dgm:cxn modelId="{F109B5E9-460D-4FDA-8773-B8DD8B857B75}" srcId="{E25E2DF6-27A2-43E1-8F7E-AF61D6C058DD}" destId="{AC6FECD7-281F-4339-A035-DCDD3C6E9ACE}" srcOrd="0" destOrd="0" parTransId="{6DE184CB-5571-4631-8D40-563AC95CDF7F}" sibTransId="{6B18EF4D-243C-4FB7-82BC-A37807292C03}"/>
    <dgm:cxn modelId="{4B54A7EB-03ED-46DC-927B-3DA4B66EEFD6}" type="presOf" srcId="{04433865-A234-4A88-9D13-3ED68385F68E}" destId="{F27C7DE7-C294-436D-9520-18C58A344057}" srcOrd="0" destOrd="0" presId="urn:microsoft.com/office/officeart/2018/5/layout/IconLeafLabelList"/>
    <dgm:cxn modelId="{65DE09EE-ADC4-488B-A91C-3ED2359CF722}" type="presOf" srcId="{CB38FAFC-6F34-4849-94E9-00EB3EFE426D}" destId="{3BA99E37-987F-42D0-9F9E-FBD583F1333D}" srcOrd="0" destOrd="0" presId="urn:microsoft.com/office/officeart/2018/5/layout/IconLeafLabelList"/>
    <dgm:cxn modelId="{676F4028-4CB4-4214-A20C-44FC3E53A40B}" type="presParOf" srcId="{F8F9F8CE-E207-4EE7-B820-83739014D30A}" destId="{F3D0BD08-0A9A-46AB-AD93-DF7DD567D394}" srcOrd="0" destOrd="0" presId="urn:microsoft.com/office/officeart/2018/5/layout/IconLeafLabelList"/>
    <dgm:cxn modelId="{AA7B12BE-21A1-4FE1-8F2A-FB990873623A}" type="presParOf" srcId="{F3D0BD08-0A9A-46AB-AD93-DF7DD567D394}" destId="{5130EEF6-2F7D-4A9C-80CD-4A969CFF4BFD}" srcOrd="0" destOrd="0" presId="urn:microsoft.com/office/officeart/2018/5/layout/IconLeafLabelList"/>
    <dgm:cxn modelId="{3AA35F16-8D0A-4585-A7C6-0C5E0C54C7F1}" type="presParOf" srcId="{F3D0BD08-0A9A-46AB-AD93-DF7DD567D394}" destId="{30AA8E23-FB57-44B9-9826-9AE4AA4ACC9D}" srcOrd="1" destOrd="0" presId="urn:microsoft.com/office/officeart/2018/5/layout/IconLeafLabelList"/>
    <dgm:cxn modelId="{4995C586-14D9-4FA9-B583-A7D3C34C78D5}" type="presParOf" srcId="{F3D0BD08-0A9A-46AB-AD93-DF7DD567D394}" destId="{1863300D-ECBA-48E0-9457-1F57787D7BB9}" srcOrd="2" destOrd="0" presId="urn:microsoft.com/office/officeart/2018/5/layout/IconLeafLabelList"/>
    <dgm:cxn modelId="{7B8352D3-E826-461F-A95B-5A4C8A198692}" type="presParOf" srcId="{F3D0BD08-0A9A-46AB-AD93-DF7DD567D394}" destId="{130E2275-9820-4066-B26D-9104EEB6C5EA}" srcOrd="3" destOrd="0" presId="urn:microsoft.com/office/officeart/2018/5/layout/IconLeafLabelList"/>
    <dgm:cxn modelId="{2F127E03-BF94-4720-98BC-AA52355B7491}" type="presParOf" srcId="{F8F9F8CE-E207-4EE7-B820-83739014D30A}" destId="{2364B44B-FE1A-4A84-A812-EAC4F29B75F9}" srcOrd="1" destOrd="0" presId="urn:microsoft.com/office/officeart/2018/5/layout/IconLeafLabelList"/>
    <dgm:cxn modelId="{99DBB96B-B128-4781-9F39-57ABE82C1F18}" type="presParOf" srcId="{F8F9F8CE-E207-4EE7-B820-83739014D30A}" destId="{194842FA-1FC5-4BBC-AFB2-09035EF4459D}" srcOrd="2" destOrd="0" presId="urn:microsoft.com/office/officeart/2018/5/layout/IconLeafLabelList"/>
    <dgm:cxn modelId="{78F06AC1-38E6-45E6-BD18-F37A2A6D6378}" type="presParOf" srcId="{194842FA-1FC5-4BBC-AFB2-09035EF4459D}" destId="{1DD7BA55-67AF-456B-9739-F2E95AD1923B}" srcOrd="0" destOrd="0" presId="urn:microsoft.com/office/officeart/2018/5/layout/IconLeafLabelList"/>
    <dgm:cxn modelId="{72432364-EE86-40EF-8ED4-425A93308011}" type="presParOf" srcId="{194842FA-1FC5-4BBC-AFB2-09035EF4459D}" destId="{5C08E792-7133-46D1-82E5-890A3419D67B}" srcOrd="1" destOrd="0" presId="urn:microsoft.com/office/officeart/2018/5/layout/IconLeafLabelList"/>
    <dgm:cxn modelId="{86DF87D0-46A4-430E-974D-8C85EE157FFD}" type="presParOf" srcId="{194842FA-1FC5-4BBC-AFB2-09035EF4459D}" destId="{E1D7F12C-0EF9-4182-B8DE-F67C1DCE204A}" srcOrd="2" destOrd="0" presId="urn:microsoft.com/office/officeart/2018/5/layout/IconLeafLabelList"/>
    <dgm:cxn modelId="{C42F7C9C-EF24-4B07-90CC-05CE274165A2}" type="presParOf" srcId="{194842FA-1FC5-4BBC-AFB2-09035EF4459D}" destId="{7FE3EA6A-A1AB-44E1-8A8A-893AA6F761E7}" srcOrd="3" destOrd="0" presId="urn:microsoft.com/office/officeart/2018/5/layout/IconLeafLabelList"/>
    <dgm:cxn modelId="{88B521CC-9735-48BD-A3B2-FD1AA01B203F}" type="presParOf" srcId="{F8F9F8CE-E207-4EE7-B820-83739014D30A}" destId="{3764B453-5B93-4779-B55D-CE44CA893D22}" srcOrd="3" destOrd="0" presId="urn:microsoft.com/office/officeart/2018/5/layout/IconLeafLabelList"/>
    <dgm:cxn modelId="{A9566F7C-86A5-4DA5-B908-0A75035C2E76}" type="presParOf" srcId="{F8F9F8CE-E207-4EE7-B820-83739014D30A}" destId="{5D541B5F-275A-4392-9A70-57D56AD26B36}" srcOrd="4" destOrd="0" presId="urn:microsoft.com/office/officeart/2018/5/layout/IconLeafLabelList"/>
    <dgm:cxn modelId="{F9BB3D46-F42D-47C3-A397-EC302C232F56}" type="presParOf" srcId="{5D541B5F-275A-4392-9A70-57D56AD26B36}" destId="{244A1B51-5630-4AC8-97AE-5CCC4AD8B9BD}" srcOrd="0" destOrd="0" presId="urn:microsoft.com/office/officeart/2018/5/layout/IconLeafLabelList"/>
    <dgm:cxn modelId="{40E84FBC-87BF-46BC-BF48-E40B1E90E0BE}" type="presParOf" srcId="{5D541B5F-275A-4392-9A70-57D56AD26B36}" destId="{E018082D-831B-4B73-BAD9-F2B60C6DBF94}" srcOrd="1" destOrd="0" presId="urn:microsoft.com/office/officeart/2018/5/layout/IconLeafLabelList"/>
    <dgm:cxn modelId="{49F00A00-B89C-4301-9E62-B182535879F2}" type="presParOf" srcId="{5D541B5F-275A-4392-9A70-57D56AD26B36}" destId="{7D672FC3-5E24-4695-9EE1-D04F509338F0}" srcOrd="2" destOrd="0" presId="urn:microsoft.com/office/officeart/2018/5/layout/IconLeafLabelList"/>
    <dgm:cxn modelId="{612C7D5D-7B18-490B-A06C-F7CA6C1287E8}" type="presParOf" srcId="{5D541B5F-275A-4392-9A70-57D56AD26B36}" destId="{8422877D-F84F-487E-B448-B1AB67126151}" srcOrd="3" destOrd="0" presId="urn:microsoft.com/office/officeart/2018/5/layout/IconLeafLabelList"/>
    <dgm:cxn modelId="{2E2B3859-E22D-4B93-9B3A-33CC1D6A8D78}" type="presParOf" srcId="{F8F9F8CE-E207-4EE7-B820-83739014D30A}" destId="{59C03A99-3FA2-421A-8F5F-ABE84FD7ECEB}" srcOrd="5" destOrd="0" presId="urn:microsoft.com/office/officeart/2018/5/layout/IconLeafLabelList"/>
    <dgm:cxn modelId="{8CA3260C-BAF1-4D13-A334-A10BA6C607F0}" type="presParOf" srcId="{F8F9F8CE-E207-4EE7-B820-83739014D30A}" destId="{0CA16577-B714-4F77-94F8-E2196AA0A6AF}" srcOrd="6" destOrd="0" presId="urn:microsoft.com/office/officeart/2018/5/layout/IconLeafLabelList"/>
    <dgm:cxn modelId="{89BDD378-D9BC-4B3B-BFA2-9C170891DADB}" type="presParOf" srcId="{0CA16577-B714-4F77-94F8-E2196AA0A6AF}" destId="{8616298C-C6F2-4009-BBBE-E24A4CBF8531}" srcOrd="0" destOrd="0" presId="urn:microsoft.com/office/officeart/2018/5/layout/IconLeafLabelList"/>
    <dgm:cxn modelId="{49319CB9-69DC-4F03-B560-CB360722895F}" type="presParOf" srcId="{0CA16577-B714-4F77-94F8-E2196AA0A6AF}" destId="{D51EFF76-CB9D-4032-B814-BCE671A3003B}" srcOrd="1" destOrd="0" presId="urn:microsoft.com/office/officeart/2018/5/layout/IconLeafLabelList"/>
    <dgm:cxn modelId="{C1E31303-019D-4B4D-B4E8-4130B09EA811}" type="presParOf" srcId="{0CA16577-B714-4F77-94F8-E2196AA0A6AF}" destId="{1E6116F0-4DA8-4916-A3E2-7F9C2B06A678}" srcOrd="2" destOrd="0" presId="urn:microsoft.com/office/officeart/2018/5/layout/IconLeafLabelList"/>
    <dgm:cxn modelId="{3AABDECF-BEA8-4518-8AB2-8C49F13921E3}" type="presParOf" srcId="{0CA16577-B714-4F77-94F8-E2196AA0A6AF}" destId="{EE0F62A4-0E54-4E01-AC8D-A0E111806186}" srcOrd="3" destOrd="0" presId="urn:microsoft.com/office/officeart/2018/5/layout/IconLeafLabelList"/>
    <dgm:cxn modelId="{ECB7483C-2AE0-441F-9EF3-14FE29E3793E}" type="presParOf" srcId="{F8F9F8CE-E207-4EE7-B820-83739014D30A}" destId="{1BDF259A-2A98-4E8B-99AC-E802702B32B3}" srcOrd="7" destOrd="0" presId="urn:microsoft.com/office/officeart/2018/5/layout/IconLeafLabelList"/>
    <dgm:cxn modelId="{0792E705-9080-455C-8F74-281FF2588316}" type="presParOf" srcId="{F8F9F8CE-E207-4EE7-B820-83739014D30A}" destId="{8170F930-8DF8-42E6-B6CA-19D4632AD968}" srcOrd="8" destOrd="0" presId="urn:microsoft.com/office/officeart/2018/5/layout/IconLeafLabelList"/>
    <dgm:cxn modelId="{7773CDE8-1ADB-4B0D-A0D3-17055079B72D}" type="presParOf" srcId="{8170F930-8DF8-42E6-B6CA-19D4632AD968}" destId="{B52B8146-FA71-40EB-8736-638D1A6479D1}" srcOrd="0" destOrd="0" presId="urn:microsoft.com/office/officeart/2018/5/layout/IconLeafLabelList"/>
    <dgm:cxn modelId="{7CB24546-53E5-4980-A5C9-E505C835B291}" type="presParOf" srcId="{8170F930-8DF8-42E6-B6CA-19D4632AD968}" destId="{BCB328A1-8786-47B2-9CAB-A8A289587D96}" srcOrd="1" destOrd="0" presId="urn:microsoft.com/office/officeart/2018/5/layout/IconLeafLabelList"/>
    <dgm:cxn modelId="{579A8D6A-D509-407F-B179-6561748F0653}" type="presParOf" srcId="{8170F930-8DF8-42E6-B6CA-19D4632AD968}" destId="{4A5C174F-E5FD-4B30-82F0-ACFC1B4D662E}" srcOrd="2" destOrd="0" presId="urn:microsoft.com/office/officeart/2018/5/layout/IconLeafLabelList"/>
    <dgm:cxn modelId="{44D29AC2-E5FE-4EB2-BB35-C777721BC587}" type="presParOf" srcId="{8170F930-8DF8-42E6-B6CA-19D4632AD968}" destId="{3BA99E37-987F-42D0-9F9E-FBD583F1333D}" srcOrd="3" destOrd="0" presId="urn:microsoft.com/office/officeart/2018/5/layout/IconLeafLabelList"/>
    <dgm:cxn modelId="{85EF4D80-A788-4468-A529-C7DC8186CEDD}" type="presParOf" srcId="{F8F9F8CE-E207-4EE7-B820-83739014D30A}" destId="{5FFEF522-2441-4315-9CC3-9D124892F961}" srcOrd="9" destOrd="0" presId="urn:microsoft.com/office/officeart/2018/5/layout/IconLeafLabelList"/>
    <dgm:cxn modelId="{E8E627CD-6DFE-4E16-94E1-8B99FA5BCF2B}" type="presParOf" srcId="{F8F9F8CE-E207-4EE7-B820-83739014D30A}" destId="{DAC4542D-20D5-4577-BFF7-D65C1A99F6E7}" srcOrd="10" destOrd="0" presId="urn:microsoft.com/office/officeart/2018/5/layout/IconLeafLabelList"/>
    <dgm:cxn modelId="{41AC0A3C-8F75-40D4-82A6-4A06EC44C20B}" type="presParOf" srcId="{DAC4542D-20D5-4577-BFF7-D65C1A99F6E7}" destId="{1347E735-6093-477E-8B4A-1F9226C5CC3D}" srcOrd="0" destOrd="0" presId="urn:microsoft.com/office/officeart/2018/5/layout/IconLeafLabelList"/>
    <dgm:cxn modelId="{903EB14E-E6B9-4D16-B905-788144EC2423}" type="presParOf" srcId="{DAC4542D-20D5-4577-BFF7-D65C1A99F6E7}" destId="{14ECB805-6471-43C2-B526-D21C154FCE74}" srcOrd="1" destOrd="0" presId="urn:microsoft.com/office/officeart/2018/5/layout/IconLeafLabelList"/>
    <dgm:cxn modelId="{EC609D24-25FA-4FDF-BB9A-55B25D7CD28C}" type="presParOf" srcId="{DAC4542D-20D5-4577-BFF7-D65C1A99F6E7}" destId="{A5146703-306A-402C-8007-72C32EFF95C4}" srcOrd="2" destOrd="0" presId="urn:microsoft.com/office/officeart/2018/5/layout/IconLeafLabelList"/>
    <dgm:cxn modelId="{93068EBF-E3EB-4BBC-BF4F-029AEBF59EE3}" type="presParOf" srcId="{DAC4542D-20D5-4577-BFF7-D65C1A99F6E7}" destId="{F27C7DE7-C294-436D-9520-18C58A344057}" srcOrd="3" destOrd="0" presId="urn:microsoft.com/office/officeart/2018/5/layout/IconLeafLabelList"/>
    <dgm:cxn modelId="{B27F7B59-8F81-4810-A8EB-53FF4D372BAF}" type="presParOf" srcId="{F8F9F8CE-E207-4EE7-B820-83739014D30A}" destId="{0BD055F6-0F66-4110-AB41-C0F98CDF8670}" srcOrd="11" destOrd="0" presId="urn:microsoft.com/office/officeart/2018/5/layout/IconLeafLabelList"/>
    <dgm:cxn modelId="{A86528C4-A411-4D66-BAEA-B054FAB87AE1}" type="presParOf" srcId="{F8F9F8CE-E207-4EE7-B820-83739014D30A}" destId="{F03AC56E-4FE0-4C15-88FA-BDB7C89A2314}" srcOrd="12" destOrd="0" presId="urn:microsoft.com/office/officeart/2018/5/layout/IconLeafLabelList"/>
    <dgm:cxn modelId="{8DC8DB79-35DB-434A-9848-8477980B4022}" type="presParOf" srcId="{F03AC56E-4FE0-4C15-88FA-BDB7C89A2314}" destId="{AD314AFD-38D1-40A2-929C-C4F861FF3084}" srcOrd="0" destOrd="0" presId="urn:microsoft.com/office/officeart/2018/5/layout/IconLeafLabelList"/>
    <dgm:cxn modelId="{484DE885-CBC2-4C5A-B1D8-074C811FE2B2}" type="presParOf" srcId="{F03AC56E-4FE0-4C15-88FA-BDB7C89A2314}" destId="{0ECEA058-FEBB-45C8-9FA0-B68F2D69DBCB}" srcOrd="1" destOrd="0" presId="urn:microsoft.com/office/officeart/2018/5/layout/IconLeafLabelList"/>
    <dgm:cxn modelId="{8E1D81E7-7A72-4ACE-905F-819E9925CD90}" type="presParOf" srcId="{F03AC56E-4FE0-4C15-88FA-BDB7C89A2314}" destId="{3F2A2F3D-2A2F-494A-8BAD-D5094E85C131}" srcOrd="2" destOrd="0" presId="urn:microsoft.com/office/officeart/2018/5/layout/IconLeafLabelList"/>
    <dgm:cxn modelId="{C894B8FD-50FA-4532-AABC-700765FCD44C}" type="presParOf" srcId="{F03AC56E-4FE0-4C15-88FA-BDB7C89A2314}" destId="{48C7B996-801D-4951-80C0-F84B33DB2DAC}" srcOrd="3" destOrd="0" presId="urn:microsoft.com/office/officeart/2018/5/layout/IconLeafLabelList"/>
    <dgm:cxn modelId="{724FBB98-2F62-4704-A2A9-CFEA6F9EC217}" type="presParOf" srcId="{F8F9F8CE-E207-4EE7-B820-83739014D30A}" destId="{802CC205-B42A-4F66-B635-016663BF768F}" srcOrd="13" destOrd="0" presId="urn:microsoft.com/office/officeart/2018/5/layout/IconLeafLabelList"/>
    <dgm:cxn modelId="{EDD8D9EB-B7F6-412D-B259-4A8FAEBFB301}" type="presParOf" srcId="{F8F9F8CE-E207-4EE7-B820-83739014D30A}" destId="{BC377545-9F3F-4E4B-B835-65D0301DE187}" srcOrd="14" destOrd="0" presId="urn:microsoft.com/office/officeart/2018/5/layout/IconLeafLabelList"/>
    <dgm:cxn modelId="{4E53DC25-0E3B-4281-BE4B-D313F8C18F7B}" type="presParOf" srcId="{BC377545-9F3F-4E4B-B835-65D0301DE187}" destId="{1B4A85BE-4631-4C89-ADCA-C26BD47D7945}" srcOrd="0" destOrd="0" presId="urn:microsoft.com/office/officeart/2018/5/layout/IconLeafLabelList"/>
    <dgm:cxn modelId="{07FE895D-94E4-4876-9F65-0889A978BB9F}" type="presParOf" srcId="{BC377545-9F3F-4E4B-B835-65D0301DE187}" destId="{537A2ECA-AB57-49AB-9B2D-B81D6243C1F4}" srcOrd="1" destOrd="0" presId="urn:microsoft.com/office/officeart/2018/5/layout/IconLeafLabelList"/>
    <dgm:cxn modelId="{B3EFC132-F468-48BF-9546-2960F0E93270}" type="presParOf" srcId="{BC377545-9F3F-4E4B-B835-65D0301DE187}" destId="{1F58CA8F-C900-4DB2-89B8-E0C5D7CAD8AF}" srcOrd="2" destOrd="0" presId="urn:microsoft.com/office/officeart/2018/5/layout/IconLeafLabelList"/>
    <dgm:cxn modelId="{5612433D-BF0B-45C9-978E-424366F13F3A}" type="presParOf" srcId="{BC377545-9F3F-4E4B-B835-65D0301DE187}" destId="{872882CD-778A-4473-8A82-6C2C7264D76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0EEF6-2F7D-4A9C-80CD-4A969CFF4BFD}">
      <dsp:nvSpPr>
        <dsp:cNvPr id="0" name=""/>
        <dsp:cNvSpPr/>
      </dsp:nvSpPr>
      <dsp:spPr>
        <a:xfrm>
          <a:off x="548934" y="288"/>
          <a:ext cx="1001496" cy="1001496"/>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AA8E23-FB57-44B9-9826-9AE4AA4ACC9D}">
      <dsp:nvSpPr>
        <dsp:cNvPr id="0" name=""/>
        <dsp:cNvSpPr/>
      </dsp:nvSpPr>
      <dsp:spPr>
        <a:xfrm>
          <a:off x="762368" y="213721"/>
          <a:ext cx="574628" cy="5746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0E2275-9820-4066-B26D-9104EEB6C5EA}">
      <dsp:nvSpPr>
        <dsp:cNvPr id="0" name=""/>
        <dsp:cNvSpPr/>
      </dsp:nvSpPr>
      <dsp:spPr>
        <a:xfrm>
          <a:off x="228784"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1. 1st speaker</a:t>
          </a:r>
        </a:p>
      </dsp:txBody>
      <dsp:txXfrm>
        <a:off x="228784" y="1313725"/>
        <a:ext cx="1641796" cy="656718"/>
      </dsp:txXfrm>
    </dsp:sp>
    <dsp:sp modelId="{1DD7BA55-67AF-456B-9739-F2E95AD1923B}">
      <dsp:nvSpPr>
        <dsp:cNvPr id="0" name=""/>
        <dsp:cNvSpPr/>
      </dsp:nvSpPr>
      <dsp:spPr>
        <a:xfrm>
          <a:off x="2478046" y="288"/>
          <a:ext cx="1001496" cy="1001496"/>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08E792-7133-46D1-82E5-890A3419D67B}">
      <dsp:nvSpPr>
        <dsp:cNvPr id="0" name=""/>
        <dsp:cNvSpPr/>
      </dsp:nvSpPr>
      <dsp:spPr>
        <a:xfrm>
          <a:off x="2691479" y="213721"/>
          <a:ext cx="574628" cy="5746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E3EA6A-A1AB-44E1-8A8A-893AA6F761E7}">
      <dsp:nvSpPr>
        <dsp:cNvPr id="0" name=""/>
        <dsp:cNvSpPr/>
      </dsp:nvSpPr>
      <dsp:spPr>
        <a:xfrm>
          <a:off x="2157895"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2. 2nd speaker</a:t>
          </a:r>
        </a:p>
      </dsp:txBody>
      <dsp:txXfrm>
        <a:off x="2157895" y="1313725"/>
        <a:ext cx="1641796" cy="656718"/>
      </dsp:txXfrm>
    </dsp:sp>
    <dsp:sp modelId="{244A1B51-5630-4AC8-97AE-5CCC4AD8B9BD}">
      <dsp:nvSpPr>
        <dsp:cNvPr id="0" name=""/>
        <dsp:cNvSpPr/>
      </dsp:nvSpPr>
      <dsp:spPr>
        <a:xfrm>
          <a:off x="4407157" y="288"/>
          <a:ext cx="1001496" cy="1001496"/>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8082D-831B-4B73-BAD9-F2B60C6DBF94}">
      <dsp:nvSpPr>
        <dsp:cNvPr id="0" name=""/>
        <dsp:cNvSpPr/>
      </dsp:nvSpPr>
      <dsp:spPr>
        <a:xfrm>
          <a:off x="4620591" y="213721"/>
          <a:ext cx="574628" cy="5746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22877D-F84F-487E-B448-B1AB67126151}">
      <dsp:nvSpPr>
        <dsp:cNvPr id="0" name=""/>
        <dsp:cNvSpPr/>
      </dsp:nvSpPr>
      <dsp:spPr>
        <a:xfrm>
          <a:off x="4087007"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3. 3rd speaker</a:t>
          </a:r>
        </a:p>
      </dsp:txBody>
      <dsp:txXfrm>
        <a:off x="4087007" y="1313725"/>
        <a:ext cx="1641796" cy="656718"/>
      </dsp:txXfrm>
    </dsp:sp>
    <dsp:sp modelId="{8616298C-C6F2-4009-BBBE-E24A4CBF8531}">
      <dsp:nvSpPr>
        <dsp:cNvPr id="0" name=""/>
        <dsp:cNvSpPr/>
      </dsp:nvSpPr>
      <dsp:spPr>
        <a:xfrm>
          <a:off x="6336268" y="288"/>
          <a:ext cx="1001496" cy="1001496"/>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1EFF76-CB9D-4032-B814-BCE671A3003B}">
      <dsp:nvSpPr>
        <dsp:cNvPr id="0" name=""/>
        <dsp:cNvSpPr/>
      </dsp:nvSpPr>
      <dsp:spPr>
        <a:xfrm>
          <a:off x="6549702" y="213721"/>
          <a:ext cx="574628" cy="5746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0F62A4-0E54-4E01-AC8D-A0E111806186}">
      <dsp:nvSpPr>
        <dsp:cNvPr id="0" name=""/>
        <dsp:cNvSpPr/>
      </dsp:nvSpPr>
      <dsp:spPr>
        <a:xfrm>
          <a:off x="6016118"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latin typeface="Univers"/>
            </a:rPr>
            <a:t>4. Summary speaker</a:t>
          </a:r>
        </a:p>
      </dsp:txBody>
      <dsp:txXfrm>
        <a:off x="6016118" y="1313725"/>
        <a:ext cx="1641796" cy="656718"/>
      </dsp:txXfrm>
    </dsp:sp>
    <dsp:sp modelId="{B52B8146-FA71-40EB-8736-638D1A6479D1}">
      <dsp:nvSpPr>
        <dsp:cNvPr id="0" name=""/>
        <dsp:cNvSpPr/>
      </dsp:nvSpPr>
      <dsp:spPr>
        <a:xfrm>
          <a:off x="548934" y="2380893"/>
          <a:ext cx="1001496" cy="1001496"/>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B328A1-8786-47B2-9CAB-A8A289587D96}">
      <dsp:nvSpPr>
        <dsp:cNvPr id="0" name=""/>
        <dsp:cNvSpPr/>
      </dsp:nvSpPr>
      <dsp:spPr>
        <a:xfrm>
          <a:off x="762368" y="2594327"/>
          <a:ext cx="574628" cy="574628"/>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A99E37-987F-42D0-9F9E-FBD583F1333D}">
      <dsp:nvSpPr>
        <dsp:cNvPr id="0" name=""/>
        <dsp:cNvSpPr/>
      </dsp:nvSpPr>
      <dsp:spPr>
        <a:xfrm>
          <a:off x="228784"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4. Chairperson</a:t>
          </a:r>
        </a:p>
      </dsp:txBody>
      <dsp:txXfrm>
        <a:off x="228784" y="3694331"/>
        <a:ext cx="1641796" cy="656718"/>
      </dsp:txXfrm>
    </dsp:sp>
    <dsp:sp modelId="{1347E735-6093-477E-8B4A-1F9226C5CC3D}">
      <dsp:nvSpPr>
        <dsp:cNvPr id="0" name=""/>
        <dsp:cNvSpPr/>
      </dsp:nvSpPr>
      <dsp:spPr>
        <a:xfrm>
          <a:off x="2478046" y="2380893"/>
          <a:ext cx="1001496" cy="1001496"/>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ECB805-6471-43C2-B526-D21C154FCE74}">
      <dsp:nvSpPr>
        <dsp:cNvPr id="0" name=""/>
        <dsp:cNvSpPr/>
      </dsp:nvSpPr>
      <dsp:spPr>
        <a:xfrm>
          <a:off x="2691479" y="2594327"/>
          <a:ext cx="574628" cy="574628"/>
        </a:xfrm>
        <a:prstGeom prst="rect">
          <a:avLst/>
        </a:prstGeom>
        <a:blipFill>
          <a:blip xmlns:r="http://schemas.openxmlformats.org/officeDocument/2006/relationships" r:embed="rId6">
            <a:extLs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7C7DE7-C294-436D-9520-18C58A344057}">
      <dsp:nvSpPr>
        <dsp:cNvPr id="0" name=""/>
        <dsp:cNvSpPr/>
      </dsp:nvSpPr>
      <dsp:spPr>
        <a:xfrm>
          <a:off x="2157895"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t>5. Floor debate members</a:t>
          </a:r>
        </a:p>
      </dsp:txBody>
      <dsp:txXfrm>
        <a:off x="2157895" y="3694331"/>
        <a:ext cx="1641796" cy="656718"/>
      </dsp:txXfrm>
    </dsp:sp>
    <dsp:sp modelId="{AD314AFD-38D1-40A2-929C-C4F861FF3084}">
      <dsp:nvSpPr>
        <dsp:cNvPr id="0" name=""/>
        <dsp:cNvSpPr/>
      </dsp:nvSpPr>
      <dsp:spPr>
        <a:xfrm>
          <a:off x="4407157" y="2380893"/>
          <a:ext cx="1001496" cy="1001496"/>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CEA058-FEBB-45C8-9FA0-B68F2D69DBCB}">
      <dsp:nvSpPr>
        <dsp:cNvPr id="0" name=""/>
        <dsp:cNvSpPr/>
      </dsp:nvSpPr>
      <dsp:spPr>
        <a:xfrm>
          <a:off x="4620591" y="2594327"/>
          <a:ext cx="574628" cy="574628"/>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7B996-801D-4951-80C0-F84B33DB2DAC}">
      <dsp:nvSpPr>
        <dsp:cNvPr id="0" name=""/>
        <dsp:cNvSpPr/>
      </dsp:nvSpPr>
      <dsp:spPr>
        <a:xfrm>
          <a:off x="4087007"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t>6. 2x Time keeper</a:t>
          </a:r>
        </a:p>
      </dsp:txBody>
      <dsp:txXfrm>
        <a:off x="4087007" y="3694331"/>
        <a:ext cx="1641796" cy="656718"/>
      </dsp:txXfrm>
    </dsp:sp>
    <dsp:sp modelId="{1B4A85BE-4631-4C89-ADCA-C26BD47D7945}">
      <dsp:nvSpPr>
        <dsp:cNvPr id="0" name=""/>
        <dsp:cNvSpPr/>
      </dsp:nvSpPr>
      <dsp:spPr>
        <a:xfrm>
          <a:off x="6336268" y="2380893"/>
          <a:ext cx="1001496" cy="1001496"/>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7A2ECA-AB57-49AB-9B2D-B81D6243C1F4}">
      <dsp:nvSpPr>
        <dsp:cNvPr id="0" name=""/>
        <dsp:cNvSpPr/>
      </dsp:nvSpPr>
      <dsp:spPr>
        <a:xfrm>
          <a:off x="6549702" y="2594327"/>
          <a:ext cx="574628" cy="574628"/>
        </a:xfrm>
        <a:prstGeom prst="rect">
          <a:avLst/>
        </a:prstGeom>
        <a:blipFill>
          <a:blip xmlns:r="http://schemas.openxmlformats.org/officeDocument/2006/relationships" r:embed="rId10">
            <a:extLst>
              <a:ext uri="{96DAC541-7B7A-43D3-8B79-37D633B846F1}">
                <asvg:svgBlip xmlns:asvg="http://schemas.microsoft.com/office/drawing/2016/SVG/main" r:embed="rId1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2882CD-778A-4473-8A82-6C2C7264D769}">
      <dsp:nvSpPr>
        <dsp:cNvPr id="0" name=""/>
        <dsp:cNvSpPr/>
      </dsp:nvSpPr>
      <dsp:spPr>
        <a:xfrm>
          <a:off x="6016118"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Everybody is a researcher.</a:t>
          </a:r>
        </a:p>
      </dsp:txBody>
      <dsp:txXfrm>
        <a:off x="6016118" y="3694331"/>
        <a:ext cx="1641796" cy="656718"/>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A672-B849-4006-B4EF-CC789A4A018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FD8F97F-6947-4516-BFB7-07C2AC8F4E5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11651E8-0385-43CD-AFD4-13D1F77D8C65}"/>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5" name="Footer Placeholder 4">
            <a:extLst>
              <a:ext uri="{FF2B5EF4-FFF2-40B4-BE49-F238E27FC236}">
                <a16:creationId xmlns:a16="http://schemas.microsoft.com/office/drawing/2014/main" id="{C1EE9B6C-E34D-484E-AE5C-9B9E657C61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84DBDD-B9CE-4981-99B2-136340857C05}"/>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761291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F7409-079D-4404-8145-62FF5FDD3F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888E00-EDC3-4CEC-B181-AB1C4F3FC9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AF7E3-7C11-48DD-99D6-4ACED65DBAB5}"/>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5" name="Footer Placeholder 4">
            <a:extLst>
              <a:ext uri="{FF2B5EF4-FFF2-40B4-BE49-F238E27FC236}">
                <a16:creationId xmlns:a16="http://schemas.microsoft.com/office/drawing/2014/main" id="{BB55C682-638E-4D74-820D-195EFC4E7A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99A54-28A4-4F0D-86A0-45B521D3A900}"/>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003357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A9DA7-97AF-49B5-8DAE-F1341D3FAEA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382AEF2-6C2E-4348-A73A-4D6C6744406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659A57-73BA-4408-B838-831C76665464}"/>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5" name="Footer Placeholder 4">
            <a:extLst>
              <a:ext uri="{FF2B5EF4-FFF2-40B4-BE49-F238E27FC236}">
                <a16:creationId xmlns:a16="http://schemas.microsoft.com/office/drawing/2014/main" id="{E8BCC6D8-1A09-414E-A457-74C9BE5CE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E6511-187A-45E0-9462-DA96432983CF}"/>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30329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AF99-9195-49EA-9919-42027EDBAB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D8FE65-E0F9-42F5-B36A-5EDE61F691D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059581-0699-4EAF-91AF-EE14EF2A545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49B535-6662-4BD9-8C80-8CFF94134692}"/>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6" name="Footer Placeholder 5">
            <a:extLst>
              <a:ext uri="{FF2B5EF4-FFF2-40B4-BE49-F238E27FC236}">
                <a16:creationId xmlns:a16="http://schemas.microsoft.com/office/drawing/2014/main" id="{15485C7B-AE9C-400A-B4A4-FF7C4BA82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188294-BE67-4591-B102-BF0830102EFB}"/>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4156803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CC8-8FA0-487A-B01C-AC56F78D6A5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8F00A-0350-4BB3-8101-133D2036695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BB248C2-499D-4469-9296-C48E76066A9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30EA79-A4B9-4D66-811A-D26B6110C3F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26A298-3287-4126-8410-D4AF9CF0E96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85266B-5C4B-4C9C-B36D-C23AE370B585}"/>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8" name="Footer Placeholder 7">
            <a:extLst>
              <a:ext uri="{FF2B5EF4-FFF2-40B4-BE49-F238E27FC236}">
                <a16:creationId xmlns:a16="http://schemas.microsoft.com/office/drawing/2014/main" id="{5CD59786-5EC5-4EEA-BF33-677E4EBA73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93A9B9-ED6F-4C30-8B3B-2A476208379F}"/>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183284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670AC-9240-4385-A750-F8A00BD1C7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13BCBA-D5E6-4668-B4C7-64F997AAA17E}"/>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4" name="Footer Placeholder 3">
            <a:extLst>
              <a:ext uri="{FF2B5EF4-FFF2-40B4-BE49-F238E27FC236}">
                <a16:creationId xmlns:a16="http://schemas.microsoft.com/office/drawing/2014/main" id="{02B72411-C153-4202-A8FB-2191FE0746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A7DF5-DCC2-43BE-B5EA-9B79C0071352}"/>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128046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3ECB18-2276-4774-95F1-1981E7FCF96C}"/>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3" name="Footer Placeholder 2">
            <a:extLst>
              <a:ext uri="{FF2B5EF4-FFF2-40B4-BE49-F238E27FC236}">
                <a16:creationId xmlns:a16="http://schemas.microsoft.com/office/drawing/2014/main" id="{0C9D2235-0ACB-41D4-A087-8ED1A07C9F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EC74CB-3309-456E-9015-8DB355C92D5D}"/>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4192305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12C5-D296-44C6-A372-0194BE0B9C4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90A5FA1-5E39-481C-A494-B9673444058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0F1572-4E9A-4985-97E0-97C9726387A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6BC19D9-F2ED-41CC-8DAF-B388388900D5}"/>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6" name="Footer Placeholder 5">
            <a:extLst>
              <a:ext uri="{FF2B5EF4-FFF2-40B4-BE49-F238E27FC236}">
                <a16:creationId xmlns:a16="http://schemas.microsoft.com/office/drawing/2014/main" id="{465E011C-8C91-421C-BD7B-65A3FCC09F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47EAC8-9122-4BA6-934F-3C00117AE982}"/>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99001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0112D-4299-459F-95A9-7C3AD7FEA98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83E9587-FC07-41EB-B673-726F1A69FA5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2209FAE-024C-465B-AD54-E162D4B8D5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2C9A6DC-47ED-4605-8C2E-06F7C6EE7FF1}"/>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6" name="Footer Placeholder 5">
            <a:extLst>
              <a:ext uri="{FF2B5EF4-FFF2-40B4-BE49-F238E27FC236}">
                <a16:creationId xmlns:a16="http://schemas.microsoft.com/office/drawing/2014/main" id="{16260511-A0A0-4FDC-A2EC-BA0C0EB5AA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C53B1-E973-48CE-929B-3706F4954064}"/>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226762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FE31-544C-4D5A-9E83-5CBF987600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4C575A-B4E7-45A0-9A03-35CC35B2F4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3A0FA-5A53-4569-B8C7-3A1236FBAB29}"/>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5" name="Footer Placeholder 4">
            <a:extLst>
              <a:ext uri="{FF2B5EF4-FFF2-40B4-BE49-F238E27FC236}">
                <a16:creationId xmlns:a16="http://schemas.microsoft.com/office/drawing/2014/main" id="{15B3FE8E-0044-4B67-A46A-864C35C71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D9703-D183-46DA-884B-EE9A0A46CF71}"/>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173039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8DD77A-94EE-4F17-AC79-880A64EF1B7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8E3F16-4ECB-4ED9-9989-717FB5B7C4C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CFCCE2-092D-4E83-8EFF-F90AEE07EDB0}"/>
              </a:ext>
            </a:extLst>
          </p:cNvPr>
          <p:cNvSpPr>
            <a:spLocks noGrp="1"/>
          </p:cNvSpPr>
          <p:nvPr>
            <p:ph type="dt" sz="half" idx="10"/>
          </p:nvPr>
        </p:nvSpPr>
        <p:spPr/>
        <p:txBody>
          <a:bodyPr/>
          <a:lstStyle/>
          <a:p>
            <a:fld id="{6A4B53A7-3209-46A6-9454-F38EAC8F11E7}" type="datetimeFigureOut">
              <a:rPr lang="en-US" smtClean="0"/>
              <a:t>1/1/26</a:t>
            </a:fld>
            <a:endParaRPr lang="en-US"/>
          </a:p>
        </p:txBody>
      </p:sp>
      <p:sp>
        <p:nvSpPr>
          <p:cNvPr id="5" name="Footer Placeholder 4">
            <a:extLst>
              <a:ext uri="{FF2B5EF4-FFF2-40B4-BE49-F238E27FC236}">
                <a16:creationId xmlns:a16="http://schemas.microsoft.com/office/drawing/2014/main" id="{B6920C3E-2D23-431F-A3D8-1B3C641D6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006BA-050D-440C-9223-BDA8BA3EC587}"/>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916620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654CA6-7175-4072-82D9-EFD3CD2278C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19C71E-6514-4F78-9870-9D0A41300E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029BEB-A256-4348-B8E6-21EBDCA59E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A4B53A7-3209-46A6-9454-F38EAC8F11E7}" type="datetimeFigureOut">
              <a:rPr lang="en-US" smtClean="0"/>
              <a:pPr/>
              <a:t>1/1/26</a:t>
            </a:fld>
            <a:endParaRPr lang="en-US" dirty="0"/>
          </a:p>
        </p:txBody>
      </p:sp>
      <p:sp>
        <p:nvSpPr>
          <p:cNvPr id="5" name="Footer Placeholder 4">
            <a:extLst>
              <a:ext uri="{FF2B5EF4-FFF2-40B4-BE49-F238E27FC236}">
                <a16:creationId xmlns:a16="http://schemas.microsoft.com/office/drawing/2014/main" id="{7FFFDE2D-1470-46B7-8BCA-C53E050F598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9861A3-5FBC-4863-861F-BB0500ADF5E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5423749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254F080-6E67-4821-8B32-FB1C6C016B8D}"/>
              </a:ext>
            </a:extLst>
          </p:cNvPr>
          <p:cNvPicPr>
            <a:picLocks noChangeAspect="1"/>
          </p:cNvPicPr>
          <p:nvPr/>
        </p:nvPicPr>
        <p:blipFill>
          <a:blip r:embed="rId2"/>
          <a:stretch>
            <a:fillRect/>
          </a:stretch>
        </p:blipFill>
        <p:spPr>
          <a:xfrm>
            <a:off x="840357" y="2259790"/>
            <a:ext cx="7463281" cy="2332274"/>
          </a:xfrm>
          <a:prstGeom prst="rect">
            <a:avLst/>
          </a:prstGeom>
        </p:spPr>
      </p:pic>
      <p:sp>
        <p:nvSpPr>
          <p:cNvPr id="7" name="Title 1">
            <a:extLst>
              <a:ext uri="{FF2B5EF4-FFF2-40B4-BE49-F238E27FC236}">
                <a16:creationId xmlns:a16="http://schemas.microsoft.com/office/drawing/2014/main" id="{8763A8F4-843E-4D15-B3E6-BD3292756C0E}"/>
              </a:ext>
            </a:extLst>
          </p:cNvPr>
          <p:cNvSpPr txBox="1">
            <a:spLocks/>
          </p:cNvSpPr>
          <p:nvPr/>
        </p:nvSpPr>
        <p:spPr>
          <a:xfrm>
            <a:off x="840356" y="954403"/>
            <a:ext cx="7463281" cy="1141981"/>
          </a:xfrm>
          <a:prstGeom prst="rect">
            <a:avLst/>
          </a:prstGeom>
        </p:spPr>
        <p:style>
          <a:lnRef idx="2">
            <a:schemeClr val="accent1"/>
          </a:lnRef>
          <a:fillRef idx="1">
            <a:schemeClr val="lt1"/>
          </a:fillRef>
          <a:effectRef idx="0">
            <a:schemeClr val="accent1"/>
          </a:effectRef>
          <a:fontRef idx="minor">
            <a:schemeClr val="dk1"/>
          </a:fontRef>
        </p:style>
        <p:txBody>
          <a:bodyPr anchor="b">
            <a:normAutofit fontScale="92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4000" dirty="0">
                <a:latin typeface="Abadi" panose="020B0604020104020204" pitchFamily="34" charset="0"/>
                <a:ea typeface="+mj-lt"/>
                <a:cs typeface="+mj-lt"/>
              </a:rPr>
              <a:t>This house believes that technology is ruining the English language.</a:t>
            </a:r>
            <a:endParaRPr lang="en-US" sz="4000" dirty="0">
              <a:latin typeface="Abadi" panose="020B0604020104020204" pitchFamily="34" charset="0"/>
            </a:endParaRPr>
          </a:p>
        </p:txBody>
      </p:sp>
      <p:grpSp>
        <p:nvGrpSpPr>
          <p:cNvPr id="14" name="Group 13">
            <a:extLst>
              <a:ext uri="{FF2B5EF4-FFF2-40B4-BE49-F238E27FC236}">
                <a16:creationId xmlns:a16="http://schemas.microsoft.com/office/drawing/2014/main" id="{800F7A73-7679-4F56-BE7C-EFDB088937F0}"/>
              </a:ext>
            </a:extLst>
          </p:cNvPr>
          <p:cNvGrpSpPr/>
          <p:nvPr/>
        </p:nvGrpSpPr>
        <p:grpSpPr>
          <a:xfrm>
            <a:off x="1949987" y="4771700"/>
            <a:ext cx="5594928" cy="1263198"/>
            <a:chOff x="2652952" y="1145620"/>
            <a:chExt cx="1989289" cy="1263198"/>
          </a:xfrm>
        </p:grpSpPr>
        <p:sp>
          <p:nvSpPr>
            <p:cNvPr id="15" name="Rectangle: Rounded Corners 14">
              <a:extLst>
                <a:ext uri="{FF2B5EF4-FFF2-40B4-BE49-F238E27FC236}">
                  <a16:creationId xmlns:a16="http://schemas.microsoft.com/office/drawing/2014/main" id="{6008BD84-822B-40B5-BB7D-C074FD2EAD47}"/>
                </a:ext>
              </a:extLst>
            </p:cNvPr>
            <p:cNvSpPr/>
            <p:nvPr/>
          </p:nvSpPr>
          <p:spPr>
            <a:xfrm>
              <a:off x="2652952" y="1145620"/>
              <a:ext cx="1989289" cy="126319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ectangle: Rounded Corners 4">
              <a:extLst>
                <a:ext uri="{FF2B5EF4-FFF2-40B4-BE49-F238E27FC236}">
                  <a16:creationId xmlns:a16="http://schemas.microsoft.com/office/drawing/2014/main" id="{91B8495E-2002-4BE6-9637-0C0964423F44}"/>
                </a:ext>
              </a:extLst>
            </p:cNvPr>
            <p:cNvSpPr txBox="1"/>
            <p:nvPr/>
          </p:nvSpPr>
          <p:spPr>
            <a:xfrm>
              <a:off x="2689950" y="1182618"/>
              <a:ext cx="1915293" cy="11892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Go head-to-head and display your debating skills.</a:t>
              </a:r>
            </a:p>
          </p:txBody>
        </p:sp>
      </p:grpSp>
    </p:spTree>
    <p:extLst>
      <p:ext uri="{BB962C8B-B14F-4D97-AF65-F5344CB8AC3E}">
        <p14:creationId xmlns:p14="http://schemas.microsoft.com/office/powerpoint/2010/main" val="307916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B596-22A6-4452-A22E-CC35880BB308}"/>
              </a:ext>
            </a:extLst>
          </p:cNvPr>
          <p:cNvSpPr>
            <a:spLocks noGrp="1"/>
          </p:cNvSpPr>
          <p:nvPr>
            <p:ph type="title"/>
          </p:nvPr>
        </p:nvSpPr>
        <p:spPr>
          <a:xfrm>
            <a:off x="628651" y="698643"/>
            <a:ext cx="2809141" cy="875180"/>
          </a:xfrm>
        </p:spPr>
        <p:style>
          <a:lnRef idx="2">
            <a:schemeClr val="accent6"/>
          </a:lnRef>
          <a:fillRef idx="1">
            <a:schemeClr val="lt1"/>
          </a:fillRef>
          <a:effectRef idx="0">
            <a:schemeClr val="accent6"/>
          </a:effectRef>
          <a:fontRef idx="minor">
            <a:schemeClr val="dk1"/>
          </a:fontRef>
        </p:style>
        <p:txBody>
          <a:bodyPr anchor="t">
            <a:normAutofit/>
          </a:bodyPr>
          <a:lstStyle/>
          <a:p>
            <a:r>
              <a:rPr lang="en-US" sz="5200" dirty="0"/>
              <a:t>The Rules</a:t>
            </a:r>
          </a:p>
        </p:txBody>
      </p:sp>
      <p:sp>
        <p:nvSpPr>
          <p:cNvPr id="3" name="Content Placeholder 2">
            <a:extLst>
              <a:ext uri="{FF2B5EF4-FFF2-40B4-BE49-F238E27FC236}">
                <a16:creationId xmlns:a16="http://schemas.microsoft.com/office/drawing/2014/main" id="{089922C4-8EF9-4372-B11A-B4906A43F25B}"/>
              </a:ext>
            </a:extLst>
          </p:cNvPr>
          <p:cNvSpPr>
            <a:spLocks noGrp="1"/>
          </p:cNvSpPr>
          <p:nvPr>
            <p:ph idx="1"/>
          </p:nvPr>
        </p:nvSpPr>
        <p:spPr>
          <a:xfrm>
            <a:off x="628651" y="3966512"/>
            <a:ext cx="8096470" cy="2318198"/>
          </a:xfrm>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lnSpcReduction="10000"/>
          </a:bodyPr>
          <a:lstStyle/>
          <a:p>
            <a:pPr marL="0" indent="0">
              <a:lnSpc>
                <a:spcPct val="130000"/>
              </a:lnSpc>
              <a:spcBef>
                <a:spcPts val="0"/>
              </a:spcBef>
              <a:spcAft>
                <a:spcPts val="600"/>
              </a:spcAft>
              <a:buNone/>
            </a:pPr>
            <a:r>
              <a:rPr lang="en-US" sz="1600" dirty="0">
                <a:ea typeface="+mn-lt"/>
                <a:cs typeface="+mn-lt"/>
              </a:rPr>
              <a:t>3. Each speaker in the debate gives a </a:t>
            </a:r>
            <a:r>
              <a:rPr lang="en-US" sz="1600" dirty="0">
                <a:solidFill>
                  <a:srgbClr val="FF0000"/>
                </a:solidFill>
                <a:ea typeface="+mn-lt"/>
                <a:cs typeface="+mn-lt"/>
              </a:rPr>
              <a:t>5 min speech</a:t>
            </a:r>
            <a:r>
              <a:rPr lang="en-US" sz="1600" dirty="0">
                <a:ea typeface="+mn-lt"/>
                <a:cs typeface="+mn-lt"/>
              </a:rPr>
              <a:t>, in a zig-zag order: </a:t>
            </a:r>
          </a:p>
          <a:p>
            <a:pPr marL="0" indent="0">
              <a:lnSpc>
                <a:spcPct val="130000"/>
              </a:lnSpc>
              <a:spcBef>
                <a:spcPts val="0"/>
              </a:spcBef>
              <a:spcAft>
                <a:spcPts val="600"/>
              </a:spcAft>
              <a:buNone/>
            </a:pPr>
            <a:r>
              <a:rPr lang="en-US" sz="1600" dirty="0">
                <a:ea typeface="+mn-lt"/>
                <a:cs typeface="+mn-lt"/>
              </a:rPr>
              <a:t>1</a:t>
            </a:r>
            <a:r>
              <a:rPr lang="en-US" sz="1600" baseline="30000" dirty="0">
                <a:ea typeface="+mn-lt"/>
                <a:cs typeface="+mn-lt"/>
              </a:rPr>
              <a:t>st</a:t>
            </a:r>
            <a:r>
              <a:rPr lang="en-US" sz="1600" dirty="0">
                <a:ea typeface="+mn-lt"/>
                <a:cs typeface="+mn-lt"/>
              </a:rPr>
              <a:t> Prop – 1</a:t>
            </a:r>
            <a:r>
              <a:rPr lang="en-US" sz="1600" baseline="30000" dirty="0">
                <a:ea typeface="+mn-lt"/>
                <a:cs typeface="+mn-lt"/>
              </a:rPr>
              <a:t>st</a:t>
            </a:r>
            <a:r>
              <a:rPr lang="en-US" sz="1600" dirty="0">
                <a:ea typeface="+mn-lt"/>
                <a:cs typeface="+mn-lt"/>
              </a:rPr>
              <a:t> </a:t>
            </a:r>
            <a:r>
              <a:rPr lang="en-US" sz="1600" dirty="0" err="1">
                <a:ea typeface="+mn-lt"/>
                <a:cs typeface="+mn-lt"/>
              </a:rPr>
              <a:t>Opp</a:t>
            </a:r>
            <a:r>
              <a:rPr lang="en-US" sz="1600" dirty="0">
                <a:ea typeface="+mn-lt"/>
                <a:cs typeface="+mn-lt"/>
              </a:rPr>
              <a:t>; 2</a:t>
            </a:r>
            <a:r>
              <a:rPr lang="en-US" sz="1600" baseline="30000" dirty="0">
                <a:ea typeface="+mn-lt"/>
                <a:cs typeface="+mn-lt"/>
              </a:rPr>
              <a:t>nd</a:t>
            </a:r>
            <a:r>
              <a:rPr lang="en-US" sz="1600" dirty="0">
                <a:ea typeface="+mn-lt"/>
                <a:cs typeface="+mn-lt"/>
              </a:rPr>
              <a:t> Prop – 2</a:t>
            </a:r>
            <a:r>
              <a:rPr lang="en-US" sz="1600" baseline="30000" dirty="0">
                <a:ea typeface="+mn-lt"/>
                <a:cs typeface="+mn-lt"/>
              </a:rPr>
              <a:t>nd</a:t>
            </a:r>
            <a:r>
              <a:rPr lang="en-US" sz="1600" dirty="0">
                <a:ea typeface="+mn-lt"/>
                <a:cs typeface="+mn-lt"/>
              </a:rPr>
              <a:t> </a:t>
            </a:r>
            <a:r>
              <a:rPr lang="en-US" sz="1600" dirty="0" err="1">
                <a:ea typeface="+mn-lt"/>
                <a:cs typeface="+mn-lt"/>
              </a:rPr>
              <a:t>Opp</a:t>
            </a:r>
            <a:r>
              <a:rPr lang="en-US" sz="1600" dirty="0">
                <a:ea typeface="+mn-lt"/>
                <a:cs typeface="+mn-lt"/>
              </a:rPr>
              <a:t>; 3</a:t>
            </a:r>
            <a:r>
              <a:rPr lang="en-US" sz="1600" baseline="30000" dirty="0">
                <a:ea typeface="+mn-lt"/>
                <a:cs typeface="+mn-lt"/>
              </a:rPr>
              <a:t>rd</a:t>
            </a:r>
            <a:r>
              <a:rPr lang="en-US" sz="1600" dirty="0">
                <a:ea typeface="+mn-lt"/>
                <a:cs typeface="+mn-lt"/>
              </a:rPr>
              <a:t> Prop – 3</a:t>
            </a:r>
            <a:r>
              <a:rPr lang="en-US" sz="1600" baseline="30000" dirty="0">
                <a:ea typeface="+mn-lt"/>
                <a:cs typeface="+mn-lt"/>
              </a:rPr>
              <a:t>rd</a:t>
            </a:r>
            <a:r>
              <a:rPr lang="en-US" sz="1600" dirty="0">
                <a:ea typeface="+mn-lt"/>
                <a:cs typeface="+mn-lt"/>
              </a:rPr>
              <a:t> Opp. </a:t>
            </a:r>
          </a:p>
          <a:p>
            <a:pPr marL="0" indent="0">
              <a:lnSpc>
                <a:spcPct val="130000"/>
              </a:lnSpc>
              <a:spcBef>
                <a:spcPts val="0"/>
              </a:spcBef>
              <a:spcAft>
                <a:spcPts val="600"/>
              </a:spcAft>
              <a:buNone/>
            </a:pPr>
            <a:r>
              <a:rPr lang="en-US" sz="1600" dirty="0">
                <a:ea typeface="+mn-lt"/>
                <a:cs typeface="+mn-lt"/>
              </a:rPr>
              <a:t>After the main debate has finished, there will be a floor debate where members of the audience (if there is an audience) can ask questions to either side in the debate. These questions should be responded to not by the speakers but in the 3-minute summary speeches which take place after the floor debate, given by the fourth member of the group. The Opposition summary goes first, followed by the Proposition summary.</a:t>
            </a:r>
          </a:p>
        </p:txBody>
      </p:sp>
      <p:sp>
        <p:nvSpPr>
          <p:cNvPr id="11" name="TextBox 10">
            <a:extLst>
              <a:ext uri="{FF2B5EF4-FFF2-40B4-BE49-F238E27FC236}">
                <a16:creationId xmlns:a16="http://schemas.microsoft.com/office/drawing/2014/main" id="{598D47CC-D1A8-4D59-999E-7128F8239EE4}"/>
              </a:ext>
            </a:extLst>
          </p:cNvPr>
          <p:cNvSpPr txBox="1"/>
          <p:nvPr/>
        </p:nvSpPr>
        <p:spPr>
          <a:xfrm>
            <a:off x="628651" y="2799205"/>
            <a:ext cx="8096470" cy="100027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spcBef>
                <a:spcPts val="0"/>
              </a:spcBef>
              <a:spcAft>
                <a:spcPts val="600"/>
              </a:spcAft>
              <a:buAutoNum type="arabicPeriod"/>
            </a:pPr>
            <a:r>
              <a:rPr lang="en-US" sz="1800" dirty="0">
                <a:ea typeface="+mn-lt"/>
                <a:cs typeface="+mn-lt"/>
              </a:rPr>
              <a:t>Each debate has 2 teams (a Proposition team and an Opposition team)</a:t>
            </a:r>
          </a:p>
          <a:p>
            <a:pPr marL="342900" indent="-342900">
              <a:spcBef>
                <a:spcPts val="0"/>
              </a:spcBef>
              <a:spcAft>
                <a:spcPts val="600"/>
              </a:spcAft>
              <a:buAutoNum type="arabicPeriod"/>
            </a:pPr>
            <a:r>
              <a:rPr lang="en-US" dirty="0">
                <a:ea typeface="+mn-lt"/>
                <a:cs typeface="+mn-lt"/>
              </a:rPr>
              <a:t>E</a:t>
            </a:r>
            <a:r>
              <a:rPr lang="en-US" sz="1800" dirty="0">
                <a:ea typeface="+mn-lt"/>
                <a:cs typeface="+mn-lt"/>
              </a:rPr>
              <a:t>ach team will contain 4 speakers. The aim of each team is to work together to provide a good case for or against the ‘motion’ set for the debate. </a:t>
            </a:r>
            <a:endParaRPr lang="en-US" sz="3600" dirty="0"/>
          </a:p>
        </p:txBody>
      </p:sp>
      <p:pic>
        <p:nvPicPr>
          <p:cNvPr id="5" name="Picture 4">
            <a:extLst>
              <a:ext uri="{FF2B5EF4-FFF2-40B4-BE49-F238E27FC236}">
                <a16:creationId xmlns:a16="http://schemas.microsoft.com/office/drawing/2014/main" id="{052EDDCD-DC2E-4680-A2D5-BAA464ECC08C}"/>
              </a:ext>
            </a:extLst>
          </p:cNvPr>
          <p:cNvPicPr>
            <a:picLocks noChangeAspect="1"/>
          </p:cNvPicPr>
          <p:nvPr/>
        </p:nvPicPr>
        <p:blipFill>
          <a:blip r:embed="rId2"/>
          <a:stretch>
            <a:fillRect/>
          </a:stretch>
        </p:blipFill>
        <p:spPr>
          <a:xfrm>
            <a:off x="4319001" y="152721"/>
            <a:ext cx="4406120" cy="2415736"/>
          </a:xfrm>
          <a:prstGeom prst="rect">
            <a:avLst/>
          </a:prstGeom>
        </p:spPr>
      </p:pic>
    </p:spTree>
    <p:extLst>
      <p:ext uri="{BB962C8B-B14F-4D97-AF65-F5344CB8AC3E}">
        <p14:creationId xmlns:p14="http://schemas.microsoft.com/office/powerpoint/2010/main" val="1222681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32CDD2-A298-4F5D-989F-602540CEEDB0}"/>
              </a:ext>
            </a:extLst>
          </p:cNvPr>
          <p:cNvPicPr>
            <a:picLocks noChangeAspect="1"/>
          </p:cNvPicPr>
          <p:nvPr/>
        </p:nvPicPr>
        <p:blipFill rotWithShape="1">
          <a:blip r:embed="rId2"/>
          <a:srcRect l="28689" r="4689" b="-1"/>
          <a:stretch/>
        </p:blipFill>
        <p:spPr>
          <a:xfrm>
            <a:off x="20" y="10"/>
            <a:ext cx="725221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76B596-22A6-4452-A22E-CC35880BB308}"/>
              </a:ext>
            </a:extLst>
          </p:cNvPr>
          <p:cNvSpPr>
            <a:spLocks noGrp="1"/>
          </p:cNvSpPr>
          <p:nvPr>
            <p:ph type="title"/>
          </p:nvPr>
        </p:nvSpPr>
        <p:spPr>
          <a:xfrm>
            <a:off x="6532333" y="435463"/>
            <a:ext cx="1983016" cy="637198"/>
          </a:xfrm>
        </p:spPr>
        <p:style>
          <a:lnRef idx="2">
            <a:schemeClr val="accent3"/>
          </a:lnRef>
          <a:fillRef idx="1">
            <a:schemeClr val="lt1"/>
          </a:fillRef>
          <a:effectRef idx="0">
            <a:schemeClr val="accent3"/>
          </a:effectRef>
          <a:fontRef idx="minor">
            <a:schemeClr val="dk1"/>
          </a:fontRef>
        </p:style>
        <p:txBody>
          <a:bodyPr>
            <a:normAutofit/>
          </a:bodyPr>
          <a:lstStyle/>
          <a:p>
            <a:r>
              <a:rPr lang="en-US" sz="3500" dirty="0"/>
              <a:t>The Rules</a:t>
            </a:r>
          </a:p>
        </p:txBody>
      </p:sp>
      <p:sp>
        <p:nvSpPr>
          <p:cNvPr id="3" name="Content Placeholder 2">
            <a:extLst>
              <a:ext uri="{FF2B5EF4-FFF2-40B4-BE49-F238E27FC236}">
                <a16:creationId xmlns:a16="http://schemas.microsoft.com/office/drawing/2014/main" id="{089922C4-8EF9-4372-B11A-B4906A43F25B}"/>
              </a:ext>
            </a:extLst>
          </p:cNvPr>
          <p:cNvSpPr>
            <a:spLocks noGrp="1"/>
          </p:cNvSpPr>
          <p:nvPr>
            <p:ph idx="1"/>
          </p:nvPr>
        </p:nvSpPr>
        <p:spPr>
          <a:xfrm>
            <a:off x="5648707" y="1851950"/>
            <a:ext cx="2866642" cy="4838218"/>
          </a:xfr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fontScale="92500" lnSpcReduction="10000"/>
          </a:bodyPr>
          <a:lstStyle/>
          <a:p>
            <a:pPr marL="0" indent="0">
              <a:lnSpc>
                <a:spcPct val="130000"/>
              </a:lnSpc>
              <a:spcBef>
                <a:spcPts val="0"/>
              </a:spcBef>
              <a:spcAft>
                <a:spcPts val="600"/>
              </a:spcAft>
              <a:buNone/>
            </a:pPr>
            <a:r>
              <a:rPr lang="en-US" sz="1400" dirty="0">
                <a:ea typeface="+mn-lt"/>
                <a:cs typeface="+mn-lt"/>
              </a:rPr>
              <a:t>4. Points of information (POIs), short interruptions, may be made after the first minute and before the last minute of a speaker’s speeches to speakers on the other side of the debate. </a:t>
            </a:r>
          </a:p>
          <a:p>
            <a:pPr marL="0" indent="0">
              <a:lnSpc>
                <a:spcPct val="130000"/>
              </a:lnSpc>
              <a:spcBef>
                <a:spcPts val="0"/>
              </a:spcBef>
              <a:spcAft>
                <a:spcPts val="600"/>
              </a:spcAft>
              <a:buNone/>
            </a:pPr>
            <a:r>
              <a:rPr lang="en-US" sz="1400" dirty="0">
                <a:ea typeface="+mn-lt"/>
                <a:cs typeface="+mn-lt"/>
              </a:rPr>
              <a:t>The POI is made by standing up and stating ‘Point of information’; then the speaker speaking may decide whether or not to accept the POI. </a:t>
            </a:r>
          </a:p>
          <a:p>
            <a:pPr marL="0" indent="0">
              <a:lnSpc>
                <a:spcPct val="130000"/>
              </a:lnSpc>
              <a:spcBef>
                <a:spcPts val="0"/>
              </a:spcBef>
              <a:spcAft>
                <a:spcPts val="600"/>
              </a:spcAft>
              <a:buNone/>
            </a:pPr>
            <a:r>
              <a:rPr lang="en-US" sz="1400" dirty="0">
                <a:ea typeface="+mn-lt"/>
                <a:cs typeface="+mn-lt"/>
              </a:rPr>
              <a:t>POIs should be as short as possible and last no longer than 15 seconds. </a:t>
            </a:r>
          </a:p>
          <a:p>
            <a:pPr marL="0" indent="0">
              <a:lnSpc>
                <a:spcPct val="130000"/>
              </a:lnSpc>
              <a:spcBef>
                <a:spcPts val="0"/>
              </a:spcBef>
              <a:spcAft>
                <a:spcPts val="600"/>
              </a:spcAft>
              <a:buNone/>
            </a:pPr>
            <a:r>
              <a:rPr lang="en-US" sz="1400" dirty="0">
                <a:ea typeface="+mn-lt"/>
                <a:cs typeface="+mn-lt"/>
              </a:rPr>
              <a:t>You must accept at least 2 POIs that are offered, but may also reject a POI. The chairperson may overrule any POI is he or she feels it is not apposite to the debate, poorly phrased, obstructive or irrelevant. Timekeepers must not allow POIs inside the first or last minute of the presentation.</a:t>
            </a:r>
          </a:p>
        </p:txBody>
      </p:sp>
    </p:spTree>
    <p:extLst>
      <p:ext uri="{BB962C8B-B14F-4D97-AF65-F5344CB8AC3E}">
        <p14:creationId xmlns:p14="http://schemas.microsoft.com/office/powerpoint/2010/main" val="251073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76B596-22A6-4452-A22E-CC35880BB308}"/>
              </a:ext>
            </a:extLst>
          </p:cNvPr>
          <p:cNvSpPr>
            <a:spLocks noGrp="1"/>
          </p:cNvSpPr>
          <p:nvPr>
            <p:ph type="title"/>
          </p:nvPr>
        </p:nvSpPr>
        <p:spPr>
          <a:xfrm>
            <a:off x="480060" y="325369"/>
            <a:ext cx="3276451" cy="1956841"/>
          </a:xfrm>
        </p:spPr>
        <p:style>
          <a:lnRef idx="2">
            <a:schemeClr val="accent1"/>
          </a:lnRef>
          <a:fillRef idx="1">
            <a:schemeClr val="lt1"/>
          </a:fillRef>
          <a:effectRef idx="0">
            <a:schemeClr val="accent1"/>
          </a:effectRef>
          <a:fontRef idx="minor">
            <a:schemeClr val="dk1"/>
          </a:fontRef>
        </p:style>
        <p:txBody>
          <a:bodyPr anchor="b">
            <a:normAutofit/>
          </a:bodyPr>
          <a:lstStyle/>
          <a:p>
            <a:r>
              <a:rPr lang="en-US" sz="4700"/>
              <a:t>The Rules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 name="csX0" fmla="*/ 0 w 2606040"/>
              <a:gd name="csY0" fmla="*/ 0 h 18288"/>
              <a:gd name="csX1" fmla="*/ 599389 w 2606040"/>
              <a:gd name="csY1" fmla="*/ 0 h 18288"/>
              <a:gd name="csX2" fmla="*/ 1303020 w 2606040"/>
              <a:gd name="csY2" fmla="*/ 0 h 18288"/>
              <a:gd name="csX3" fmla="*/ 1876349 w 2606040"/>
              <a:gd name="csY3" fmla="*/ 0 h 18288"/>
              <a:gd name="csX4" fmla="*/ 2606040 w 2606040"/>
              <a:gd name="csY4" fmla="*/ 0 h 18288"/>
              <a:gd name="csX5" fmla="*/ 2606040 w 2606040"/>
              <a:gd name="csY5" fmla="*/ 18288 h 18288"/>
              <a:gd name="csX6" fmla="*/ 1980590 w 2606040"/>
              <a:gd name="csY6" fmla="*/ 18288 h 18288"/>
              <a:gd name="csX7" fmla="*/ 1276960 w 2606040"/>
              <a:gd name="csY7" fmla="*/ 18288 h 18288"/>
              <a:gd name="csX8" fmla="*/ 65151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9922C4-8EF9-4372-B11A-B4906A43F25B}"/>
              </a:ext>
            </a:extLst>
          </p:cNvPr>
          <p:cNvSpPr>
            <a:spLocks noGrp="1"/>
          </p:cNvSpPr>
          <p:nvPr>
            <p:ph idx="1"/>
          </p:nvPr>
        </p:nvSpPr>
        <p:spPr>
          <a:xfrm>
            <a:off x="480060" y="2816352"/>
            <a:ext cx="3182691" cy="3661415"/>
          </a:xfrm>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92500" lnSpcReduction="10000"/>
          </a:bodyPr>
          <a:lstStyle/>
          <a:p>
            <a:pPr marL="0" indent="0">
              <a:lnSpc>
                <a:spcPct val="130000"/>
              </a:lnSpc>
              <a:spcBef>
                <a:spcPts val="0"/>
              </a:spcBef>
              <a:spcAft>
                <a:spcPts val="600"/>
              </a:spcAft>
              <a:buNone/>
            </a:pPr>
            <a:r>
              <a:rPr lang="en-US" sz="1300" dirty="0">
                <a:ea typeface="+mn-lt"/>
                <a:cs typeface="+mn-lt"/>
              </a:rPr>
              <a:t>5. A debate can be supervised by a chairperson who introduces the motion and the speakers before they speak, keeps order if necessary, and chooses the members of the audience who ask questions during the debate. </a:t>
            </a:r>
          </a:p>
          <a:p>
            <a:pPr marL="0" indent="0">
              <a:lnSpc>
                <a:spcPct val="130000"/>
              </a:lnSpc>
              <a:spcBef>
                <a:spcPts val="0"/>
              </a:spcBef>
              <a:spcAft>
                <a:spcPts val="600"/>
              </a:spcAft>
              <a:buNone/>
            </a:pPr>
            <a:r>
              <a:rPr lang="en-US" sz="1300" dirty="0">
                <a:ea typeface="+mn-lt"/>
                <a:cs typeface="+mn-lt"/>
              </a:rPr>
              <a:t>The timekeeper signals to the speakers how much time they have left by banging a gavel or clapping: a single bang after 1 minute, a single bang after 4 minutes and a double bang after 5 minutes which indicates that the speaker should finish speaking. </a:t>
            </a:r>
          </a:p>
          <a:p>
            <a:pPr marL="0" indent="0">
              <a:lnSpc>
                <a:spcPct val="130000"/>
              </a:lnSpc>
              <a:spcBef>
                <a:spcPts val="0"/>
              </a:spcBef>
              <a:spcAft>
                <a:spcPts val="600"/>
              </a:spcAft>
              <a:buNone/>
            </a:pPr>
            <a:r>
              <a:rPr lang="en-US" sz="1300" dirty="0">
                <a:ea typeface="+mn-lt"/>
                <a:cs typeface="+mn-lt"/>
              </a:rPr>
              <a:t>The judges decide which team has won the debate on the basis on which team presented the more convincing arguments, taking into account Content, Style and Strategy.</a:t>
            </a:r>
          </a:p>
        </p:txBody>
      </p:sp>
      <p:pic>
        <p:nvPicPr>
          <p:cNvPr id="5" name="Picture 4">
            <a:extLst>
              <a:ext uri="{FF2B5EF4-FFF2-40B4-BE49-F238E27FC236}">
                <a16:creationId xmlns:a16="http://schemas.microsoft.com/office/drawing/2014/main" id="{94BA994D-CED3-4CA0-979E-A4659D691889}"/>
              </a:ext>
            </a:extLst>
          </p:cNvPr>
          <p:cNvPicPr>
            <a:picLocks noChangeAspect="1"/>
          </p:cNvPicPr>
          <p:nvPr/>
        </p:nvPicPr>
        <p:blipFill rotWithShape="1">
          <a:blip r:embed="rId2"/>
          <a:srcRect l="40967" r="17659"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50227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B596-22A6-4452-A22E-CC35880BB308}"/>
              </a:ext>
            </a:extLst>
          </p:cNvPr>
          <p:cNvSpPr>
            <a:spLocks noGrp="1"/>
          </p:cNvSpPr>
          <p:nvPr>
            <p:ph type="title"/>
          </p:nvPr>
        </p:nvSpPr>
        <p:spPr>
          <a:xfrm>
            <a:off x="360759" y="4816086"/>
            <a:ext cx="1749395" cy="648798"/>
          </a:xfrm>
        </p:spPr>
        <p:style>
          <a:lnRef idx="2">
            <a:schemeClr val="accent2"/>
          </a:lnRef>
          <a:fillRef idx="1">
            <a:schemeClr val="lt1"/>
          </a:fillRef>
          <a:effectRef idx="0">
            <a:schemeClr val="accent2"/>
          </a:effectRef>
          <a:fontRef idx="minor">
            <a:schemeClr val="dk1"/>
          </a:fontRef>
        </p:style>
        <p:txBody>
          <a:bodyPr anchor="ctr">
            <a:normAutofit/>
          </a:bodyPr>
          <a:lstStyle/>
          <a:p>
            <a:pPr algn="ctr"/>
            <a:r>
              <a:rPr lang="en-US" sz="3100" dirty="0"/>
              <a:t>Advice</a:t>
            </a:r>
          </a:p>
        </p:txBody>
      </p:sp>
      <p:pic>
        <p:nvPicPr>
          <p:cNvPr id="5" name="Picture 4">
            <a:extLst>
              <a:ext uri="{FF2B5EF4-FFF2-40B4-BE49-F238E27FC236}">
                <a16:creationId xmlns:a16="http://schemas.microsoft.com/office/drawing/2014/main" id="{399FC4C0-81BD-4830-AA2D-A8B65DD7B982}"/>
              </a:ext>
            </a:extLst>
          </p:cNvPr>
          <p:cNvPicPr>
            <a:picLocks noChangeAspect="1"/>
          </p:cNvPicPr>
          <p:nvPr/>
        </p:nvPicPr>
        <p:blipFill rotWithShape="1">
          <a:blip r:embed="rId2"/>
          <a:srcRect t="771" b="23379"/>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89922C4-8EF9-4372-B11A-B4906A43F25B}"/>
              </a:ext>
            </a:extLst>
          </p:cNvPr>
          <p:cNvSpPr>
            <a:spLocks noGrp="1"/>
          </p:cNvSpPr>
          <p:nvPr>
            <p:ph idx="1"/>
          </p:nvPr>
        </p:nvSpPr>
        <p:spPr>
          <a:xfrm>
            <a:off x="2372810" y="3752849"/>
            <a:ext cx="6410431" cy="2775273"/>
          </a:xfr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lnSpcReduction="10000"/>
          </a:bodyPr>
          <a:lstStyle/>
          <a:p>
            <a:pPr marL="0" indent="0">
              <a:lnSpc>
                <a:spcPct val="130000"/>
              </a:lnSpc>
              <a:spcBef>
                <a:spcPts val="0"/>
              </a:spcBef>
              <a:spcAft>
                <a:spcPts val="600"/>
              </a:spcAft>
              <a:buNone/>
            </a:pPr>
            <a:r>
              <a:rPr lang="en-US" sz="1500" dirty="0">
                <a:ea typeface="+mn-lt"/>
                <a:cs typeface="+mn-lt"/>
              </a:rPr>
              <a:t>6. All the speakers on the proposition and the opposition should present arguments and examples of their own and respond to the arguments made by the other team. </a:t>
            </a:r>
          </a:p>
          <a:p>
            <a:pPr marL="0" indent="0">
              <a:lnSpc>
                <a:spcPct val="130000"/>
              </a:lnSpc>
              <a:spcBef>
                <a:spcPts val="0"/>
              </a:spcBef>
              <a:spcAft>
                <a:spcPts val="600"/>
              </a:spcAft>
              <a:buNone/>
            </a:pPr>
            <a:r>
              <a:rPr lang="en-US" sz="1500" dirty="0">
                <a:ea typeface="+mn-lt"/>
                <a:cs typeface="+mn-lt"/>
              </a:rPr>
              <a:t>The aim of each team is to work together in order to win the debate by presenting the most convincing arguments on their side and by responding effectively to the arguments presented by the other side. </a:t>
            </a:r>
          </a:p>
          <a:p>
            <a:pPr marL="0" indent="0">
              <a:lnSpc>
                <a:spcPct val="130000"/>
              </a:lnSpc>
              <a:spcBef>
                <a:spcPts val="0"/>
              </a:spcBef>
              <a:spcAft>
                <a:spcPts val="600"/>
              </a:spcAft>
              <a:buNone/>
            </a:pPr>
            <a:r>
              <a:rPr lang="en-US" sz="1500" dirty="0">
                <a:ea typeface="+mn-lt"/>
                <a:cs typeface="+mn-lt"/>
              </a:rPr>
              <a:t>For this reason, teams should attempt to split up their arguments between the speakers, with each speaker making different arguments and responding to the arguments made by the previous speaker on the other side of the debate.</a:t>
            </a:r>
          </a:p>
        </p:txBody>
      </p:sp>
    </p:spTree>
    <p:extLst>
      <p:ext uri="{BB962C8B-B14F-4D97-AF65-F5344CB8AC3E}">
        <p14:creationId xmlns:p14="http://schemas.microsoft.com/office/powerpoint/2010/main" val="4030496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ED7E-A0A5-47D6-8A30-19C195C23B8F}"/>
              </a:ext>
            </a:extLst>
          </p:cNvPr>
          <p:cNvSpPr>
            <a:spLocks noGrp="1"/>
          </p:cNvSpPr>
          <p:nvPr>
            <p:ph type="title"/>
          </p:nvPr>
        </p:nvSpPr>
        <p:spPr>
          <a:xfrm>
            <a:off x="2630066" y="365125"/>
            <a:ext cx="5370934" cy="1325563"/>
          </a:xfrm>
        </p:spPr>
        <p:txBody>
          <a:bodyPr>
            <a:normAutofit/>
          </a:bodyPr>
          <a:lstStyle/>
          <a:p>
            <a:r>
              <a:rPr lang="en-US" sz="1900">
                <a:solidFill>
                  <a:schemeClr val="bg1"/>
                </a:solidFill>
                <a:ea typeface="+mj-lt"/>
                <a:cs typeface="+mj-lt"/>
              </a:rPr>
              <a:t>Each person will have a responsibility when preparing for the debate.  Research each role and decide on the role you would prefer. These are the following roles:</a:t>
            </a:r>
          </a:p>
          <a:p>
            <a:endParaRPr lang="en-US" sz="1900">
              <a:solidFill>
                <a:schemeClr val="bg1"/>
              </a:solidFill>
            </a:endParaRPr>
          </a:p>
        </p:txBody>
      </p:sp>
      <p:graphicFrame>
        <p:nvGraphicFramePr>
          <p:cNvPr id="25" name="Content Placeholder 2">
            <a:extLst>
              <a:ext uri="{FF2B5EF4-FFF2-40B4-BE49-F238E27FC236}">
                <a16:creationId xmlns:a16="http://schemas.microsoft.com/office/drawing/2014/main" id="{D800AE3F-73FF-4596-A102-3062BCB49F95}"/>
              </a:ext>
            </a:extLst>
          </p:cNvPr>
          <p:cNvGraphicFramePr>
            <a:graphicFrameLocks noGrp="1"/>
          </p:cNvGraphicFramePr>
          <p:nvPr>
            <p:ph idx="1"/>
            <p:extLst>
              <p:ext uri="{D42A27DB-BD31-4B8C-83A1-F6EECF244321}">
                <p14:modId xmlns:p14="http://schemas.microsoft.com/office/powerpoint/2010/main" val="103205973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595F8AC6-5AE5-436E-9A05-9C768A1FF039}"/>
              </a:ext>
            </a:extLst>
          </p:cNvPr>
          <p:cNvSpPr txBox="1"/>
          <p:nvPr/>
        </p:nvSpPr>
        <p:spPr>
          <a:xfrm>
            <a:off x="628650" y="388649"/>
            <a:ext cx="4818185"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a:t>Review of the roles of all:</a:t>
            </a:r>
          </a:p>
        </p:txBody>
      </p:sp>
    </p:spTree>
    <p:extLst>
      <p:ext uri="{BB962C8B-B14F-4D97-AF65-F5344CB8AC3E}">
        <p14:creationId xmlns:p14="http://schemas.microsoft.com/office/powerpoint/2010/main" val="794916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TotalTime>
  <Words>624</Words>
  <Application>Microsoft Macintosh PowerPoint</Application>
  <PresentationFormat>On-screen Show (4:3)</PresentationFormat>
  <Paragraphs>31</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Abadi</vt:lpstr>
      <vt:lpstr>Arial</vt:lpstr>
      <vt:lpstr>Calibri</vt:lpstr>
      <vt:lpstr>Calibri Light</vt:lpstr>
      <vt:lpstr>Univers</vt:lpstr>
      <vt:lpstr>Office Theme</vt:lpstr>
      <vt:lpstr>PowerPoint Presentation</vt:lpstr>
      <vt:lpstr>The Rules</vt:lpstr>
      <vt:lpstr>The Rules</vt:lpstr>
      <vt:lpstr>The Rules</vt:lpstr>
      <vt:lpstr>Advice</vt:lpstr>
      <vt:lpstr>Each person will have a responsibility when preparing for the debate.  Research each role and decide on the role you would prefer. These are the following roles: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Doug Sillett</cp:lastModifiedBy>
  <cp:revision>507</cp:revision>
  <dcterms:created xsi:type="dcterms:W3CDTF">2020-05-14T01:57:48Z</dcterms:created>
  <dcterms:modified xsi:type="dcterms:W3CDTF">2026-01-01T14:41:22Z</dcterms:modified>
</cp:coreProperties>
</file>