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7.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45"/>
    <p:restoredTop sz="94699"/>
  </p:normalViewPr>
  <p:slideViewPr>
    <p:cSldViewPr snapToGrid="0">
      <p:cViewPr varScale="1">
        <p:scale>
          <a:sx n="115" d="100"/>
          <a:sy n="115" d="100"/>
        </p:scale>
        <p:origin x="4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EB46C-7130-9D88-DB09-FD32984E205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9570BFC-F807-29A3-0C03-732579EFC0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2E02538-54FE-07CA-3F9F-B54E6EAA4D7D}"/>
              </a:ext>
            </a:extLst>
          </p:cNvPr>
          <p:cNvSpPr>
            <a:spLocks noGrp="1"/>
          </p:cNvSpPr>
          <p:nvPr>
            <p:ph type="dt" sz="half" idx="10"/>
          </p:nvPr>
        </p:nvSpPr>
        <p:spPr/>
        <p:txBody>
          <a:bodyPr/>
          <a:lstStyle/>
          <a:p>
            <a:fld id="{57FBB67D-37AC-5F43-943D-1A6DB6CF7C65}" type="datetimeFigureOut">
              <a:rPr lang="en-US" smtClean="0"/>
              <a:t>12/31/25</a:t>
            </a:fld>
            <a:endParaRPr lang="en-US"/>
          </a:p>
        </p:txBody>
      </p:sp>
      <p:sp>
        <p:nvSpPr>
          <p:cNvPr id="5" name="Footer Placeholder 4">
            <a:extLst>
              <a:ext uri="{FF2B5EF4-FFF2-40B4-BE49-F238E27FC236}">
                <a16:creationId xmlns:a16="http://schemas.microsoft.com/office/drawing/2014/main" id="{DA4732B0-8CA8-9260-4EDB-3A622F1B29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375576-3312-1D7C-904E-F1928C84F8AC}"/>
              </a:ext>
            </a:extLst>
          </p:cNvPr>
          <p:cNvSpPr>
            <a:spLocks noGrp="1"/>
          </p:cNvSpPr>
          <p:nvPr>
            <p:ph type="sldNum" sz="quarter" idx="12"/>
          </p:nvPr>
        </p:nvSpPr>
        <p:spPr/>
        <p:txBody>
          <a:bodyPr/>
          <a:lstStyle/>
          <a:p>
            <a:fld id="{25866C34-44B1-054A-9F6A-B4DD988FAC81}" type="slidenum">
              <a:rPr lang="en-US" smtClean="0"/>
              <a:t>‹#›</a:t>
            </a:fld>
            <a:endParaRPr lang="en-US"/>
          </a:p>
        </p:txBody>
      </p:sp>
    </p:spTree>
    <p:extLst>
      <p:ext uri="{BB962C8B-B14F-4D97-AF65-F5344CB8AC3E}">
        <p14:creationId xmlns:p14="http://schemas.microsoft.com/office/powerpoint/2010/main" val="1859195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6A4D5-C203-0915-3C62-D9DA0A41D7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4BF06E-EB69-5110-9CBF-41967638A07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6AB2A8-7D26-461D-803C-5DE9366E7EA9}"/>
              </a:ext>
            </a:extLst>
          </p:cNvPr>
          <p:cNvSpPr>
            <a:spLocks noGrp="1"/>
          </p:cNvSpPr>
          <p:nvPr>
            <p:ph type="dt" sz="half" idx="10"/>
          </p:nvPr>
        </p:nvSpPr>
        <p:spPr/>
        <p:txBody>
          <a:bodyPr/>
          <a:lstStyle/>
          <a:p>
            <a:fld id="{57FBB67D-37AC-5F43-943D-1A6DB6CF7C65}" type="datetimeFigureOut">
              <a:rPr lang="en-US" smtClean="0"/>
              <a:t>12/31/25</a:t>
            </a:fld>
            <a:endParaRPr lang="en-US"/>
          </a:p>
        </p:txBody>
      </p:sp>
      <p:sp>
        <p:nvSpPr>
          <p:cNvPr id="5" name="Footer Placeholder 4">
            <a:extLst>
              <a:ext uri="{FF2B5EF4-FFF2-40B4-BE49-F238E27FC236}">
                <a16:creationId xmlns:a16="http://schemas.microsoft.com/office/drawing/2014/main" id="{A9DE7221-7D08-9A71-8422-B95700C53B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9B8F85-FA23-C1D6-2959-16F9A5873CFE}"/>
              </a:ext>
            </a:extLst>
          </p:cNvPr>
          <p:cNvSpPr>
            <a:spLocks noGrp="1"/>
          </p:cNvSpPr>
          <p:nvPr>
            <p:ph type="sldNum" sz="quarter" idx="12"/>
          </p:nvPr>
        </p:nvSpPr>
        <p:spPr/>
        <p:txBody>
          <a:bodyPr/>
          <a:lstStyle/>
          <a:p>
            <a:fld id="{25866C34-44B1-054A-9F6A-B4DD988FAC81}" type="slidenum">
              <a:rPr lang="en-US" smtClean="0"/>
              <a:t>‹#›</a:t>
            </a:fld>
            <a:endParaRPr lang="en-US"/>
          </a:p>
        </p:txBody>
      </p:sp>
    </p:spTree>
    <p:extLst>
      <p:ext uri="{BB962C8B-B14F-4D97-AF65-F5344CB8AC3E}">
        <p14:creationId xmlns:p14="http://schemas.microsoft.com/office/powerpoint/2010/main" val="837508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F2DB1-6681-2002-30D9-00C130D3BAE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9E613A0-3CEC-44BD-F7CC-7051C4A52CB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0DE1CA3-75AF-3213-40B9-EC0136B0CD28}"/>
              </a:ext>
            </a:extLst>
          </p:cNvPr>
          <p:cNvSpPr>
            <a:spLocks noGrp="1"/>
          </p:cNvSpPr>
          <p:nvPr>
            <p:ph type="dt" sz="half" idx="10"/>
          </p:nvPr>
        </p:nvSpPr>
        <p:spPr/>
        <p:txBody>
          <a:bodyPr/>
          <a:lstStyle/>
          <a:p>
            <a:fld id="{57FBB67D-37AC-5F43-943D-1A6DB6CF7C65}" type="datetimeFigureOut">
              <a:rPr lang="en-US" smtClean="0"/>
              <a:t>12/31/25</a:t>
            </a:fld>
            <a:endParaRPr lang="en-US"/>
          </a:p>
        </p:txBody>
      </p:sp>
      <p:sp>
        <p:nvSpPr>
          <p:cNvPr id="5" name="Footer Placeholder 4">
            <a:extLst>
              <a:ext uri="{FF2B5EF4-FFF2-40B4-BE49-F238E27FC236}">
                <a16:creationId xmlns:a16="http://schemas.microsoft.com/office/drawing/2014/main" id="{F53D0890-1A06-A211-E8EC-8A1948FA7B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888929-F263-B839-07BE-5A04B436210E}"/>
              </a:ext>
            </a:extLst>
          </p:cNvPr>
          <p:cNvSpPr>
            <a:spLocks noGrp="1"/>
          </p:cNvSpPr>
          <p:nvPr>
            <p:ph type="sldNum" sz="quarter" idx="12"/>
          </p:nvPr>
        </p:nvSpPr>
        <p:spPr/>
        <p:txBody>
          <a:bodyPr/>
          <a:lstStyle/>
          <a:p>
            <a:fld id="{25866C34-44B1-054A-9F6A-B4DD988FAC81}" type="slidenum">
              <a:rPr lang="en-US" smtClean="0"/>
              <a:t>‹#›</a:t>
            </a:fld>
            <a:endParaRPr lang="en-US"/>
          </a:p>
        </p:txBody>
      </p:sp>
    </p:spTree>
    <p:extLst>
      <p:ext uri="{BB962C8B-B14F-4D97-AF65-F5344CB8AC3E}">
        <p14:creationId xmlns:p14="http://schemas.microsoft.com/office/powerpoint/2010/main" val="430422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17C36-43BA-0F80-21A6-B59EEA126D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238DD4-2B3B-E79C-3862-D99A9FC610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CBD61C-43E9-E88D-D3BF-9B283C2AFA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A968560-6020-695F-B42F-E96CE9B19683}"/>
              </a:ext>
            </a:extLst>
          </p:cNvPr>
          <p:cNvSpPr>
            <a:spLocks noGrp="1"/>
          </p:cNvSpPr>
          <p:nvPr>
            <p:ph type="dt" sz="half" idx="10"/>
          </p:nvPr>
        </p:nvSpPr>
        <p:spPr/>
        <p:txBody>
          <a:bodyPr/>
          <a:lstStyle/>
          <a:p>
            <a:fld id="{57FBB67D-37AC-5F43-943D-1A6DB6CF7C65}" type="datetimeFigureOut">
              <a:rPr lang="en-US" smtClean="0"/>
              <a:t>12/31/25</a:t>
            </a:fld>
            <a:endParaRPr lang="en-US"/>
          </a:p>
        </p:txBody>
      </p:sp>
      <p:sp>
        <p:nvSpPr>
          <p:cNvPr id="6" name="Footer Placeholder 5">
            <a:extLst>
              <a:ext uri="{FF2B5EF4-FFF2-40B4-BE49-F238E27FC236}">
                <a16:creationId xmlns:a16="http://schemas.microsoft.com/office/drawing/2014/main" id="{4D072BAE-16C1-2BE2-9E84-27A8FAC7BD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B3696D-E96A-4EBE-3E44-6C00AA5B2771}"/>
              </a:ext>
            </a:extLst>
          </p:cNvPr>
          <p:cNvSpPr>
            <a:spLocks noGrp="1"/>
          </p:cNvSpPr>
          <p:nvPr>
            <p:ph type="sldNum" sz="quarter" idx="12"/>
          </p:nvPr>
        </p:nvSpPr>
        <p:spPr/>
        <p:txBody>
          <a:bodyPr/>
          <a:lstStyle/>
          <a:p>
            <a:fld id="{25866C34-44B1-054A-9F6A-B4DD988FAC81}" type="slidenum">
              <a:rPr lang="en-US" smtClean="0"/>
              <a:t>‹#›</a:t>
            </a:fld>
            <a:endParaRPr lang="en-US"/>
          </a:p>
        </p:txBody>
      </p:sp>
    </p:spTree>
    <p:extLst>
      <p:ext uri="{BB962C8B-B14F-4D97-AF65-F5344CB8AC3E}">
        <p14:creationId xmlns:p14="http://schemas.microsoft.com/office/powerpoint/2010/main" val="1795646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B21F6-1D2E-DD4D-891C-B879E65A9C8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6D2EE70-45A4-5021-9079-6E0B1D4442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C8B1D60-2581-C885-EA40-9DA6AC3BFED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7EDA940-F3A7-A0B8-3112-E0CC00ECF4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08C8396-5714-BA4D-FA03-A261FFD00C4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DCFF279-9CA1-BBDC-BA11-E3CD7A65E429}"/>
              </a:ext>
            </a:extLst>
          </p:cNvPr>
          <p:cNvSpPr>
            <a:spLocks noGrp="1"/>
          </p:cNvSpPr>
          <p:nvPr>
            <p:ph type="dt" sz="half" idx="10"/>
          </p:nvPr>
        </p:nvSpPr>
        <p:spPr/>
        <p:txBody>
          <a:bodyPr/>
          <a:lstStyle/>
          <a:p>
            <a:fld id="{57FBB67D-37AC-5F43-943D-1A6DB6CF7C65}" type="datetimeFigureOut">
              <a:rPr lang="en-US" smtClean="0"/>
              <a:t>12/31/25</a:t>
            </a:fld>
            <a:endParaRPr lang="en-US"/>
          </a:p>
        </p:txBody>
      </p:sp>
      <p:sp>
        <p:nvSpPr>
          <p:cNvPr id="8" name="Footer Placeholder 7">
            <a:extLst>
              <a:ext uri="{FF2B5EF4-FFF2-40B4-BE49-F238E27FC236}">
                <a16:creationId xmlns:a16="http://schemas.microsoft.com/office/drawing/2014/main" id="{C0D9FFD5-AC12-5C8B-21A2-DCF08800C72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EC5B4D3-EA24-5F9B-85E9-A34BB856887C}"/>
              </a:ext>
            </a:extLst>
          </p:cNvPr>
          <p:cNvSpPr>
            <a:spLocks noGrp="1"/>
          </p:cNvSpPr>
          <p:nvPr>
            <p:ph type="sldNum" sz="quarter" idx="12"/>
          </p:nvPr>
        </p:nvSpPr>
        <p:spPr/>
        <p:txBody>
          <a:bodyPr/>
          <a:lstStyle/>
          <a:p>
            <a:fld id="{25866C34-44B1-054A-9F6A-B4DD988FAC81}" type="slidenum">
              <a:rPr lang="en-US" smtClean="0"/>
              <a:t>‹#›</a:t>
            </a:fld>
            <a:endParaRPr lang="en-US"/>
          </a:p>
        </p:txBody>
      </p:sp>
    </p:spTree>
    <p:extLst>
      <p:ext uri="{BB962C8B-B14F-4D97-AF65-F5344CB8AC3E}">
        <p14:creationId xmlns:p14="http://schemas.microsoft.com/office/powerpoint/2010/main" val="579844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2C351-8237-C760-0939-54C223F0018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62865E9-C952-C3C1-C969-F0202DAD95E5}"/>
              </a:ext>
            </a:extLst>
          </p:cNvPr>
          <p:cNvSpPr>
            <a:spLocks noGrp="1"/>
          </p:cNvSpPr>
          <p:nvPr>
            <p:ph type="dt" sz="half" idx="10"/>
          </p:nvPr>
        </p:nvSpPr>
        <p:spPr/>
        <p:txBody>
          <a:bodyPr/>
          <a:lstStyle/>
          <a:p>
            <a:fld id="{57FBB67D-37AC-5F43-943D-1A6DB6CF7C65}" type="datetimeFigureOut">
              <a:rPr lang="en-US" smtClean="0"/>
              <a:t>12/31/25</a:t>
            </a:fld>
            <a:endParaRPr lang="en-US"/>
          </a:p>
        </p:txBody>
      </p:sp>
      <p:sp>
        <p:nvSpPr>
          <p:cNvPr id="4" name="Footer Placeholder 3">
            <a:extLst>
              <a:ext uri="{FF2B5EF4-FFF2-40B4-BE49-F238E27FC236}">
                <a16:creationId xmlns:a16="http://schemas.microsoft.com/office/drawing/2014/main" id="{A31B7F4D-28EA-1F96-4EC2-FB7F2F4EA9F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3945639-263B-5117-0A2C-951167811184}"/>
              </a:ext>
            </a:extLst>
          </p:cNvPr>
          <p:cNvSpPr>
            <a:spLocks noGrp="1"/>
          </p:cNvSpPr>
          <p:nvPr>
            <p:ph type="sldNum" sz="quarter" idx="12"/>
          </p:nvPr>
        </p:nvSpPr>
        <p:spPr/>
        <p:txBody>
          <a:bodyPr/>
          <a:lstStyle/>
          <a:p>
            <a:fld id="{25866C34-44B1-054A-9F6A-B4DD988FAC81}" type="slidenum">
              <a:rPr lang="en-US" smtClean="0"/>
              <a:t>‹#›</a:t>
            </a:fld>
            <a:endParaRPr lang="en-US"/>
          </a:p>
        </p:txBody>
      </p:sp>
    </p:spTree>
    <p:extLst>
      <p:ext uri="{BB962C8B-B14F-4D97-AF65-F5344CB8AC3E}">
        <p14:creationId xmlns:p14="http://schemas.microsoft.com/office/powerpoint/2010/main" val="365704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1D0239-4375-9006-068B-C65EA2A4431A}"/>
              </a:ext>
            </a:extLst>
          </p:cNvPr>
          <p:cNvSpPr>
            <a:spLocks noGrp="1"/>
          </p:cNvSpPr>
          <p:nvPr>
            <p:ph type="dt" sz="half" idx="10"/>
          </p:nvPr>
        </p:nvSpPr>
        <p:spPr/>
        <p:txBody>
          <a:bodyPr/>
          <a:lstStyle/>
          <a:p>
            <a:fld id="{57FBB67D-37AC-5F43-943D-1A6DB6CF7C65}" type="datetimeFigureOut">
              <a:rPr lang="en-US" smtClean="0"/>
              <a:t>12/31/25</a:t>
            </a:fld>
            <a:endParaRPr lang="en-US"/>
          </a:p>
        </p:txBody>
      </p:sp>
      <p:sp>
        <p:nvSpPr>
          <p:cNvPr id="3" name="Footer Placeholder 2">
            <a:extLst>
              <a:ext uri="{FF2B5EF4-FFF2-40B4-BE49-F238E27FC236}">
                <a16:creationId xmlns:a16="http://schemas.microsoft.com/office/drawing/2014/main" id="{365B46AD-4D2A-73A7-782A-F36A718E88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61D1CB6-442E-7C54-7FE7-6A6C650DB391}"/>
              </a:ext>
            </a:extLst>
          </p:cNvPr>
          <p:cNvSpPr>
            <a:spLocks noGrp="1"/>
          </p:cNvSpPr>
          <p:nvPr>
            <p:ph type="sldNum" sz="quarter" idx="12"/>
          </p:nvPr>
        </p:nvSpPr>
        <p:spPr/>
        <p:txBody>
          <a:bodyPr/>
          <a:lstStyle/>
          <a:p>
            <a:fld id="{25866C34-44B1-054A-9F6A-B4DD988FAC81}" type="slidenum">
              <a:rPr lang="en-US" smtClean="0"/>
              <a:t>‹#›</a:t>
            </a:fld>
            <a:endParaRPr lang="en-US"/>
          </a:p>
        </p:txBody>
      </p:sp>
    </p:spTree>
    <p:extLst>
      <p:ext uri="{BB962C8B-B14F-4D97-AF65-F5344CB8AC3E}">
        <p14:creationId xmlns:p14="http://schemas.microsoft.com/office/powerpoint/2010/main" val="3698306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8BBD0-023E-E476-09DF-A77C024AC1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1051F11-E07A-9C3F-1A12-96CD141949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7C520FB-5873-E77E-1D2F-00C708BBDE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5F8516-5F0C-C96D-2DD3-C617F6AC93DB}"/>
              </a:ext>
            </a:extLst>
          </p:cNvPr>
          <p:cNvSpPr>
            <a:spLocks noGrp="1"/>
          </p:cNvSpPr>
          <p:nvPr>
            <p:ph type="dt" sz="half" idx="10"/>
          </p:nvPr>
        </p:nvSpPr>
        <p:spPr/>
        <p:txBody>
          <a:bodyPr/>
          <a:lstStyle/>
          <a:p>
            <a:fld id="{57FBB67D-37AC-5F43-943D-1A6DB6CF7C65}" type="datetimeFigureOut">
              <a:rPr lang="en-US" smtClean="0"/>
              <a:t>12/31/25</a:t>
            </a:fld>
            <a:endParaRPr lang="en-US"/>
          </a:p>
        </p:txBody>
      </p:sp>
      <p:sp>
        <p:nvSpPr>
          <p:cNvPr id="6" name="Footer Placeholder 5">
            <a:extLst>
              <a:ext uri="{FF2B5EF4-FFF2-40B4-BE49-F238E27FC236}">
                <a16:creationId xmlns:a16="http://schemas.microsoft.com/office/drawing/2014/main" id="{2AC73F43-DCC0-69FA-A3C7-4B9831ACAC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418339-BE20-D554-D1AF-7B295DFE2601}"/>
              </a:ext>
            </a:extLst>
          </p:cNvPr>
          <p:cNvSpPr>
            <a:spLocks noGrp="1"/>
          </p:cNvSpPr>
          <p:nvPr>
            <p:ph type="sldNum" sz="quarter" idx="12"/>
          </p:nvPr>
        </p:nvSpPr>
        <p:spPr/>
        <p:txBody>
          <a:bodyPr/>
          <a:lstStyle/>
          <a:p>
            <a:fld id="{25866C34-44B1-054A-9F6A-B4DD988FAC81}" type="slidenum">
              <a:rPr lang="en-US" smtClean="0"/>
              <a:t>‹#›</a:t>
            </a:fld>
            <a:endParaRPr lang="en-US"/>
          </a:p>
        </p:txBody>
      </p:sp>
    </p:spTree>
    <p:extLst>
      <p:ext uri="{BB962C8B-B14F-4D97-AF65-F5344CB8AC3E}">
        <p14:creationId xmlns:p14="http://schemas.microsoft.com/office/powerpoint/2010/main" val="912260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1A47A-90A4-474D-36CE-A0DD78492B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2743A7-5D16-FAC2-3993-676AC12E1E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94E624E-0A73-9C2A-945A-0325CC5E70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90A4AF-7844-82FB-CEBA-13E038F69E9D}"/>
              </a:ext>
            </a:extLst>
          </p:cNvPr>
          <p:cNvSpPr>
            <a:spLocks noGrp="1"/>
          </p:cNvSpPr>
          <p:nvPr>
            <p:ph type="dt" sz="half" idx="10"/>
          </p:nvPr>
        </p:nvSpPr>
        <p:spPr/>
        <p:txBody>
          <a:bodyPr/>
          <a:lstStyle/>
          <a:p>
            <a:fld id="{57FBB67D-37AC-5F43-943D-1A6DB6CF7C65}" type="datetimeFigureOut">
              <a:rPr lang="en-US" smtClean="0"/>
              <a:t>12/31/25</a:t>
            </a:fld>
            <a:endParaRPr lang="en-US"/>
          </a:p>
        </p:txBody>
      </p:sp>
      <p:sp>
        <p:nvSpPr>
          <p:cNvPr id="6" name="Footer Placeholder 5">
            <a:extLst>
              <a:ext uri="{FF2B5EF4-FFF2-40B4-BE49-F238E27FC236}">
                <a16:creationId xmlns:a16="http://schemas.microsoft.com/office/drawing/2014/main" id="{CEE77BB3-D0D0-2FA1-1D6A-6796CDC355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560B81-5694-7B62-A098-96538D27B97C}"/>
              </a:ext>
            </a:extLst>
          </p:cNvPr>
          <p:cNvSpPr>
            <a:spLocks noGrp="1"/>
          </p:cNvSpPr>
          <p:nvPr>
            <p:ph type="sldNum" sz="quarter" idx="12"/>
          </p:nvPr>
        </p:nvSpPr>
        <p:spPr/>
        <p:txBody>
          <a:bodyPr/>
          <a:lstStyle/>
          <a:p>
            <a:fld id="{25866C34-44B1-054A-9F6A-B4DD988FAC81}" type="slidenum">
              <a:rPr lang="en-US" smtClean="0"/>
              <a:t>‹#›</a:t>
            </a:fld>
            <a:endParaRPr lang="en-US"/>
          </a:p>
        </p:txBody>
      </p:sp>
    </p:spTree>
    <p:extLst>
      <p:ext uri="{BB962C8B-B14F-4D97-AF65-F5344CB8AC3E}">
        <p14:creationId xmlns:p14="http://schemas.microsoft.com/office/powerpoint/2010/main" val="365060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22333-A3EA-7D31-7A16-4409626135F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9E05F27-03D9-1A85-23C9-FDA62EAE828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0A3449-F4D8-6263-4092-B61CEF971C51}"/>
              </a:ext>
            </a:extLst>
          </p:cNvPr>
          <p:cNvSpPr>
            <a:spLocks noGrp="1"/>
          </p:cNvSpPr>
          <p:nvPr>
            <p:ph type="dt" sz="half" idx="10"/>
          </p:nvPr>
        </p:nvSpPr>
        <p:spPr/>
        <p:txBody>
          <a:bodyPr/>
          <a:lstStyle/>
          <a:p>
            <a:fld id="{57FBB67D-37AC-5F43-943D-1A6DB6CF7C65}" type="datetimeFigureOut">
              <a:rPr lang="en-US" smtClean="0"/>
              <a:t>12/31/25</a:t>
            </a:fld>
            <a:endParaRPr lang="en-US"/>
          </a:p>
        </p:txBody>
      </p:sp>
      <p:sp>
        <p:nvSpPr>
          <p:cNvPr id="5" name="Footer Placeholder 4">
            <a:extLst>
              <a:ext uri="{FF2B5EF4-FFF2-40B4-BE49-F238E27FC236}">
                <a16:creationId xmlns:a16="http://schemas.microsoft.com/office/drawing/2014/main" id="{829FDA09-DADC-7405-03A3-71799C33B6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C7A74A-77D3-6CFF-2144-0D4C398D7849}"/>
              </a:ext>
            </a:extLst>
          </p:cNvPr>
          <p:cNvSpPr>
            <a:spLocks noGrp="1"/>
          </p:cNvSpPr>
          <p:nvPr>
            <p:ph type="sldNum" sz="quarter" idx="12"/>
          </p:nvPr>
        </p:nvSpPr>
        <p:spPr/>
        <p:txBody>
          <a:bodyPr/>
          <a:lstStyle/>
          <a:p>
            <a:fld id="{25866C34-44B1-054A-9F6A-B4DD988FAC81}" type="slidenum">
              <a:rPr lang="en-US" smtClean="0"/>
              <a:t>‹#›</a:t>
            </a:fld>
            <a:endParaRPr lang="en-US"/>
          </a:p>
        </p:txBody>
      </p:sp>
    </p:spTree>
    <p:extLst>
      <p:ext uri="{BB962C8B-B14F-4D97-AF65-F5344CB8AC3E}">
        <p14:creationId xmlns:p14="http://schemas.microsoft.com/office/powerpoint/2010/main" val="14689960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EA528F-CC7B-9AC2-3BF4-5BF379A2BC8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B63BAAE-5EC0-23F3-9ED6-22B88F6681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8F8839-1870-2A1C-4126-A01FEE0456FE}"/>
              </a:ext>
            </a:extLst>
          </p:cNvPr>
          <p:cNvSpPr>
            <a:spLocks noGrp="1"/>
          </p:cNvSpPr>
          <p:nvPr>
            <p:ph type="dt" sz="half" idx="10"/>
          </p:nvPr>
        </p:nvSpPr>
        <p:spPr/>
        <p:txBody>
          <a:bodyPr/>
          <a:lstStyle/>
          <a:p>
            <a:fld id="{57FBB67D-37AC-5F43-943D-1A6DB6CF7C65}" type="datetimeFigureOut">
              <a:rPr lang="en-US" smtClean="0"/>
              <a:t>12/31/25</a:t>
            </a:fld>
            <a:endParaRPr lang="en-US"/>
          </a:p>
        </p:txBody>
      </p:sp>
      <p:sp>
        <p:nvSpPr>
          <p:cNvPr id="5" name="Footer Placeholder 4">
            <a:extLst>
              <a:ext uri="{FF2B5EF4-FFF2-40B4-BE49-F238E27FC236}">
                <a16:creationId xmlns:a16="http://schemas.microsoft.com/office/drawing/2014/main" id="{86B3A864-A30F-8E2A-6650-8F09634C46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8E0494-2658-B636-6F7D-5C9F9D3D0530}"/>
              </a:ext>
            </a:extLst>
          </p:cNvPr>
          <p:cNvSpPr>
            <a:spLocks noGrp="1"/>
          </p:cNvSpPr>
          <p:nvPr>
            <p:ph type="sldNum" sz="quarter" idx="12"/>
          </p:nvPr>
        </p:nvSpPr>
        <p:spPr/>
        <p:txBody>
          <a:bodyPr/>
          <a:lstStyle/>
          <a:p>
            <a:fld id="{25866C34-44B1-054A-9F6A-B4DD988FAC81}" type="slidenum">
              <a:rPr lang="en-US" smtClean="0"/>
              <a:t>‹#›</a:t>
            </a:fld>
            <a:endParaRPr lang="en-US"/>
          </a:p>
        </p:txBody>
      </p:sp>
    </p:spTree>
    <p:extLst>
      <p:ext uri="{BB962C8B-B14F-4D97-AF65-F5344CB8AC3E}">
        <p14:creationId xmlns:p14="http://schemas.microsoft.com/office/powerpoint/2010/main" val="1380776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F8F942-DED2-8083-653D-A64542C920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2359888-E7A6-DE43-9D2A-C1B63953A6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469D20-C060-B7AB-E419-3958C5AD00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7FBB67D-37AC-5F43-943D-1A6DB6CF7C65}" type="datetimeFigureOut">
              <a:rPr lang="en-US" smtClean="0"/>
              <a:t>12/31/25</a:t>
            </a:fld>
            <a:endParaRPr lang="en-US"/>
          </a:p>
        </p:txBody>
      </p:sp>
      <p:sp>
        <p:nvSpPr>
          <p:cNvPr id="5" name="Footer Placeholder 4">
            <a:extLst>
              <a:ext uri="{FF2B5EF4-FFF2-40B4-BE49-F238E27FC236}">
                <a16:creationId xmlns:a16="http://schemas.microsoft.com/office/drawing/2014/main" id="{D62DD68D-30FA-51E2-3168-5F4EEB95CA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FD01174-F6F5-3DBC-42B5-95278F2798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5866C34-44B1-054A-9F6A-B4DD988FAC81}" type="slidenum">
              <a:rPr lang="en-US" smtClean="0"/>
              <a:t>‹#›</a:t>
            </a:fld>
            <a:endParaRPr lang="en-US"/>
          </a:p>
        </p:txBody>
      </p:sp>
    </p:spTree>
    <p:extLst>
      <p:ext uri="{BB962C8B-B14F-4D97-AF65-F5344CB8AC3E}">
        <p14:creationId xmlns:p14="http://schemas.microsoft.com/office/powerpoint/2010/main" val="40129046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gif"/></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A45EF63-85E9-0AA0-A57B-C1C226E5464D}"/>
              </a:ext>
            </a:extLst>
          </p:cNvPr>
          <p:cNvSpPr>
            <a:spLocks noGrp="1"/>
          </p:cNvSpPr>
          <p:nvPr>
            <p:ph type="ctrTitle"/>
          </p:nvPr>
        </p:nvSpPr>
        <p:spPr>
          <a:xfrm>
            <a:off x="728663" y="1422400"/>
            <a:ext cx="4505552" cy="2387600"/>
          </a:xfrm>
        </p:spPr>
        <p:txBody>
          <a:bodyPr>
            <a:normAutofit/>
          </a:bodyPr>
          <a:lstStyle/>
          <a:p>
            <a:pPr algn="l"/>
            <a:r>
              <a:rPr lang="en-US" sz="5000" dirty="0">
                <a:solidFill>
                  <a:schemeClr val="bg1"/>
                </a:solidFill>
              </a:rPr>
              <a:t>Linguistic Pet Peeves</a:t>
            </a:r>
          </a:p>
        </p:txBody>
      </p:sp>
      <p:sp>
        <p:nvSpPr>
          <p:cNvPr id="3" name="Subtitle 2">
            <a:extLst>
              <a:ext uri="{FF2B5EF4-FFF2-40B4-BE49-F238E27FC236}">
                <a16:creationId xmlns:a16="http://schemas.microsoft.com/office/drawing/2014/main" id="{2F65FA1F-1BE3-70FC-B0FF-A3F1E6253A27}"/>
              </a:ext>
            </a:extLst>
          </p:cNvPr>
          <p:cNvSpPr>
            <a:spLocks noGrp="1"/>
          </p:cNvSpPr>
          <p:nvPr>
            <p:ph type="subTitle" idx="1"/>
          </p:nvPr>
        </p:nvSpPr>
        <p:spPr>
          <a:xfrm>
            <a:off x="728663" y="3902075"/>
            <a:ext cx="4505552" cy="1655762"/>
          </a:xfrm>
        </p:spPr>
        <p:txBody>
          <a:bodyPr>
            <a:normAutofit/>
          </a:bodyPr>
          <a:lstStyle/>
          <a:p>
            <a:pPr algn="l"/>
            <a:r>
              <a:rPr lang="en-US" sz="2000" dirty="0">
                <a:solidFill>
                  <a:schemeClr val="bg1"/>
                </a:solidFill>
              </a:rPr>
              <a:t>Attitudes to Language Correctness</a:t>
            </a:r>
          </a:p>
        </p:txBody>
      </p:sp>
      <p:sp>
        <p:nvSpPr>
          <p:cNvPr id="16" name="Freeform: Shape 15">
            <a:extLst>
              <a:ext uri="{FF2B5EF4-FFF2-40B4-BE49-F238E27FC236}">
                <a16:creationId xmlns:a16="http://schemas.microsoft.com/office/drawing/2014/main" id="{0277405F-0B4F-4418-B773-1B38814125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30421" y="226893"/>
            <a:ext cx="5968658" cy="6085007"/>
          </a:xfrm>
          <a:custGeom>
            <a:avLst/>
            <a:gdLst>
              <a:gd name="connsiteX0" fmla="*/ 0 w 5968658"/>
              <a:gd name="connsiteY0" fmla="*/ 0 h 6085007"/>
              <a:gd name="connsiteX1" fmla="*/ 3557919 w 5968658"/>
              <a:gd name="connsiteY1" fmla="*/ 0 h 6085007"/>
              <a:gd name="connsiteX2" fmla="*/ 3557919 w 5968658"/>
              <a:gd name="connsiteY2" fmla="*/ 2195749 h 6085007"/>
              <a:gd name="connsiteX3" fmla="*/ 5968658 w 5968658"/>
              <a:gd name="connsiteY3" fmla="*/ 2195749 h 6085007"/>
              <a:gd name="connsiteX4" fmla="*/ 5968658 w 5968658"/>
              <a:gd name="connsiteY4" fmla="*/ 6085007 h 6085007"/>
              <a:gd name="connsiteX5" fmla="*/ 2058230 w 5968658"/>
              <a:gd name="connsiteY5" fmla="*/ 6085007 h 6085007"/>
              <a:gd name="connsiteX6" fmla="*/ 2058230 w 5968658"/>
              <a:gd name="connsiteY6" fmla="*/ 3538657 h 6085007"/>
              <a:gd name="connsiteX7" fmla="*/ 0 w 5968658"/>
              <a:gd name="connsiteY7" fmla="*/ 3538657 h 608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68658" h="6085007">
                <a:moveTo>
                  <a:pt x="0" y="0"/>
                </a:moveTo>
                <a:lnTo>
                  <a:pt x="3557919" y="0"/>
                </a:lnTo>
                <a:lnTo>
                  <a:pt x="3557919" y="2195749"/>
                </a:lnTo>
                <a:lnTo>
                  <a:pt x="5968658" y="2195749"/>
                </a:lnTo>
                <a:lnTo>
                  <a:pt x="5968658" y="6085007"/>
                </a:lnTo>
                <a:lnTo>
                  <a:pt x="2058230" y="6085007"/>
                </a:lnTo>
                <a:lnTo>
                  <a:pt x="2058230" y="3538657"/>
                </a:lnTo>
                <a:lnTo>
                  <a:pt x="0" y="3538657"/>
                </a:lnTo>
                <a:close/>
              </a:path>
            </a:pathLst>
          </a:custGeom>
          <a:solidFill>
            <a:schemeClr val="tx1">
              <a:lumMod val="95000"/>
              <a:lumOff val="5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Picture 7" descr="A black and blue sign with text&#10;&#10;AI-generated content may be incorrect.">
            <a:extLst>
              <a:ext uri="{FF2B5EF4-FFF2-40B4-BE49-F238E27FC236}">
                <a16:creationId xmlns:a16="http://schemas.microsoft.com/office/drawing/2014/main" id="{8F0EFD1E-FC84-9CDD-F9D8-93185A2F5EF1}"/>
              </a:ext>
            </a:extLst>
          </p:cNvPr>
          <p:cNvPicPr>
            <a:picLocks noChangeAspect="1"/>
          </p:cNvPicPr>
          <p:nvPr/>
        </p:nvPicPr>
        <p:blipFill>
          <a:blip r:embed="rId2"/>
          <a:stretch>
            <a:fillRect/>
          </a:stretch>
        </p:blipFill>
        <p:spPr>
          <a:xfrm>
            <a:off x="7869851" y="2663211"/>
            <a:ext cx="3348028" cy="3408121"/>
          </a:xfrm>
          <a:prstGeom prst="rect">
            <a:avLst/>
          </a:prstGeom>
        </p:spPr>
      </p:pic>
      <p:pic>
        <p:nvPicPr>
          <p:cNvPr id="6" name="Picture 5" descr="A blue circle with text&#10;&#10;AI-generated content may be incorrect.">
            <a:extLst>
              <a:ext uri="{FF2B5EF4-FFF2-40B4-BE49-F238E27FC236}">
                <a16:creationId xmlns:a16="http://schemas.microsoft.com/office/drawing/2014/main" id="{75E4EB96-E85E-6AFA-A093-4DABC7A09D59}"/>
              </a:ext>
            </a:extLst>
          </p:cNvPr>
          <p:cNvPicPr>
            <a:picLocks noChangeAspect="1"/>
          </p:cNvPicPr>
          <p:nvPr/>
        </p:nvPicPr>
        <p:blipFill>
          <a:blip r:embed="rId3"/>
          <a:stretch>
            <a:fillRect/>
          </a:stretch>
        </p:blipFill>
        <p:spPr>
          <a:xfrm rot="21600000">
            <a:off x="5756393" y="528648"/>
            <a:ext cx="3105975" cy="2935145"/>
          </a:xfrm>
          <a:prstGeom prst="rect">
            <a:avLst/>
          </a:prstGeom>
        </p:spPr>
      </p:pic>
    </p:spTree>
    <p:extLst>
      <p:ext uri="{BB962C8B-B14F-4D97-AF65-F5344CB8AC3E}">
        <p14:creationId xmlns:p14="http://schemas.microsoft.com/office/powerpoint/2010/main" val="3157985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FB31A7-C9D7-3826-6B21-8451F1D0D778}"/>
              </a:ext>
            </a:extLst>
          </p:cNvPr>
          <p:cNvSpPr>
            <a:spLocks noGrp="1"/>
          </p:cNvSpPr>
          <p:nvPr>
            <p:ph type="title"/>
          </p:nvPr>
        </p:nvSpPr>
        <p:spPr>
          <a:xfrm>
            <a:off x="6392583" y="190077"/>
            <a:ext cx="4395340" cy="1071277"/>
          </a:xfrm>
        </p:spPr>
        <p:txBody>
          <a:bodyPr anchor="b">
            <a:normAutofit/>
          </a:bodyPr>
          <a:lstStyle/>
          <a:p>
            <a:pPr algn="ctr"/>
            <a:r>
              <a:rPr lang="en-US" dirty="0">
                <a:solidFill>
                  <a:schemeClr val="tx1">
                    <a:lumMod val="65000"/>
                    <a:lumOff val="35000"/>
                  </a:schemeClr>
                </a:solidFill>
              </a:rPr>
              <a:t>Introduction</a:t>
            </a:r>
          </a:p>
        </p:txBody>
      </p:sp>
      <p:sp>
        <p:nvSpPr>
          <p:cNvPr id="12" name="Rectangle 11">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artoon of a person giving a presentation to a group of people&#10;&#10;AI-generated content may be incorrect.">
            <a:extLst>
              <a:ext uri="{FF2B5EF4-FFF2-40B4-BE49-F238E27FC236}">
                <a16:creationId xmlns:a16="http://schemas.microsoft.com/office/drawing/2014/main" id="{3AAA475A-BF94-C817-5A3B-C1BB354D14ED}"/>
              </a:ext>
            </a:extLst>
          </p:cNvPr>
          <p:cNvPicPr>
            <a:picLocks noChangeAspect="1"/>
          </p:cNvPicPr>
          <p:nvPr/>
        </p:nvPicPr>
        <p:blipFill>
          <a:blip r:embed="rId2"/>
          <a:stretch>
            <a:fillRect/>
          </a:stretch>
        </p:blipFill>
        <p:spPr>
          <a:xfrm>
            <a:off x="472423" y="299509"/>
            <a:ext cx="4835064" cy="6258983"/>
          </a:xfrm>
          <a:prstGeom prst="rect">
            <a:avLst/>
          </a:prstGeom>
        </p:spPr>
      </p:pic>
      <p:sp>
        <p:nvSpPr>
          <p:cNvPr id="3" name="Content Placeholder 2">
            <a:extLst>
              <a:ext uri="{FF2B5EF4-FFF2-40B4-BE49-F238E27FC236}">
                <a16:creationId xmlns:a16="http://schemas.microsoft.com/office/drawing/2014/main" id="{520B681D-0FCC-0E49-F3FC-81809637AF88}"/>
              </a:ext>
            </a:extLst>
          </p:cNvPr>
          <p:cNvSpPr>
            <a:spLocks noGrp="1"/>
          </p:cNvSpPr>
          <p:nvPr>
            <p:ph idx="1"/>
          </p:nvPr>
        </p:nvSpPr>
        <p:spPr>
          <a:xfrm>
            <a:off x="6392583" y="1451430"/>
            <a:ext cx="4587741" cy="4904920"/>
          </a:xfrm>
        </p:spPr>
        <p:txBody>
          <a:bodyPr anchor="t">
            <a:normAutofit/>
          </a:bodyPr>
          <a:lstStyle/>
          <a:p>
            <a:pPr marL="0" indent="0">
              <a:lnSpc>
                <a:spcPct val="125000"/>
              </a:lnSpc>
              <a:buNone/>
            </a:pPr>
            <a:r>
              <a:rPr lang="en-GB" sz="2000" dirty="0">
                <a:solidFill>
                  <a:schemeClr val="tx1">
                    <a:lumMod val="65000"/>
                    <a:lumOff val="35000"/>
                    <a:alpha val="80000"/>
                  </a:schemeClr>
                </a:solidFill>
              </a:rPr>
              <a:t>Do you know what truly counts as ‘proper English’? In this activity, you will examine a series of common examples often debated as linguistic errors or ‘pet peeves’. For each example, let’s decide whether the usage is acceptable (‘Okay’) or unacceptable (‘No-kay’). In this way we’ll see how attitudes toward correctness in language use reveal deeper questions about language, authority, and change.</a:t>
            </a:r>
          </a:p>
          <a:p>
            <a:pPr marL="0" indent="0">
              <a:buNone/>
            </a:pPr>
            <a:endParaRPr lang="en-US" sz="2000" dirty="0">
              <a:solidFill>
                <a:schemeClr val="tx1">
                  <a:alpha val="80000"/>
                </a:schemeClr>
              </a:solidFill>
            </a:endParaRPr>
          </a:p>
        </p:txBody>
      </p:sp>
      <p:cxnSp>
        <p:nvCxnSpPr>
          <p:cNvPr id="14" name="Straight Connector 13">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889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blue circle with text&#10;&#10;AI-generated content may be incorrect.">
            <a:extLst>
              <a:ext uri="{FF2B5EF4-FFF2-40B4-BE49-F238E27FC236}">
                <a16:creationId xmlns:a16="http://schemas.microsoft.com/office/drawing/2014/main" id="{3B54B680-79A5-E59B-0EA8-A3C2279E1985}"/>
              </a:ext>
            </a:extLst>
          </p:cNvPr>
          <p:cNvPicPr>
            <a:picLocks noChangeAspect="1"/>
          </p:cNvPicPr>
          <p:nvPr/>
        </p:nvPicPr>
        <p:blipFill>
          <a:blip r:embed="rId2">
            <a:alphaModFix amt="10000"/>
          </a:blip>
          <a:stretch>
            <a:fillRect/>
          </a:stretch>
        </p:blipFill>
        <p:spPr>
          <a:xfrm rot="21122639">
            <a:off x="540650" y="702071"/>
            <a:ext cx="5497920" cy="5193780"/>
          </a:xfrm>
          <a:prstGeom prst="rect">
            <a:avLst/>
          </a:prstGeom>
        </p:spPr>
      </p:pic>
      <p:pic>
        <p:nvPicPr>
          <p:cNvPr id="13" name="Picture 12" descr="A black and blue sign with text&#10;&#10;AI-generated content may be incorrect.">
            <a:extLst>
              <a:ext uri="{FF2B5EF4-FFF2-40B4-BE49-F238E27FC236}">
                <a16:creationId xmlns:a16="http://schemas.microsoft.com/office/drawing/2014/main" id="{C34C97E6-7423-79E5-5B69-1BF44FCEA001}"/>
              </a:ext>
            </a:extLst>
          </p:cNvPr>
          <p:cNvPicPr>
            <a:picLocks noChangeAspect="1"/>
          </p:cNvPicPr>
          <p:nvPr/>
        </p:nvPicPr>
        <p:blipFill>
          <a:blip r:embed="rId3">
            <a:alphaModFix amt="10000"/>
          </a:blip>
          <a:stretch>
            <a:fillRect/>
          </a:stretch>
        </p:blipFill>
        <p:spPr>
          <a:xfrm>
            <a:off x="6638268" y="1009356"/>
            <a:ext cx="4997919" cy="5074810"/>
          </a:xfrm>
          <a:prstGeom prst="rect">
            <a:avLst/>
          </a:prstGeom>
        </p:spPr>
      </p:pic>
      <p:sp>
        <p:nvSpPr>
          <p:cNvPr id="2" name="Title 1">
            <a:extLst>
              <a:ext uri="{FF2B5EF4-FFF2-40B4-BE49-F238E27FC236}">
                <a16:creationId xmlns:a16="http://schemas.microsoft.com/office/drawing/2014/main" id="{DBEA78F5-FC5A-D1D7-FD51-D1B54EAA6EDE}"/>
              </a:ext>
            </a:extLst>
          </p:cNvPr>
          <p:cNvSpPr>
            <a:spLocks noGrp="1"/>
          </p:cNvSpPr>
          <p:nvPr>
            <p:ph type="title"/>
          </p:nvPr>
        </p:nvSpPr>
        <p:spPr>
          <a:xfrm>
            <a:off x="1098128" y="346575"/>
            <a:ext cx="10515600" cy="1325563"/>
          </a:xfrm>
        </p:spPr>
        <p:txBody>
          <a:bodyPr/>
          <a:lstStyle/>
          <a:p>
            <a:pPr algn="ctr"/>
            <a:r>
              <a:rPr lang="en-US" b="1" dirty="0">
                <a:solidFill>
                  <a:schemeClr val="tx1">
                    <a:lumMod val="65000"/>
                    <a:lumOff val="35000"/>
                  </a:schemeClr>
                </a:solidFill>
              </a:rPr>
              <a:t>1. Split Infinitives</a:t>
            </a:r>
          </a:p>
        </p:txBody>
      </p:sp>
      <p:sp>
        <p:nvSpPr>
          <p:cNvPr id="3" name="Content Placeholder 2">
            <a:extLst>
              <a:ext uri="{FF2B5EF4-FFF2-40B4-BE49-F238E27FC236}">
                <a16:creationId xmlns:a16="http://schemas.microsoft.com/office/drawing/2014/main" id="{C56C32C7-B0DD-FE1F-69AF-C44E1B94244A}"/>
              </a:ext>
            </a:extLst>
          </p:cNvPr>
          <p:cNvSpPr>
            <a:spLocks noGrp="1"/>
          </p:cNvSpPr>
          <p:nvPr>
            <p:ph idx="1"/>
          </p:nvPr>
        </p:nvSpPr>
        <p:spPr>
          <a:xfrm>
            <a:off x="3289610" y="1527717"/>
            <a:ext cx="5847618" cy="2977494"/>
          </a:xfrm>
        </p:spPr>
        <p:txBody>
          <a:bodyPr>
            <a:normAutofit/>
          </a:bodyPr>
          <a:lstStyle/>
          <a:p>
            <a:pPr marL="0" indent="0" algn="ctr">
              <a:buNone/>
            </a:pPr>
            <a:r>
              <a:rPr lang="en-US" sz="2400" b="1" dirty="0">
                <a:solidFill>
                  <a:schemeClr val="tx1">
                    <a:lumMod val="65000"/>
                    <a:lumOff val="35000"/>
                  </a:schemeClr>
                </a:solidFill>
              </a:rPr>
              <a:t>For example:</a:t>
            </a:r>
          </a:p>
          <a:p>
            <a:pPr marL="0" indent="0" algn="ctr">
              <a:buNone/>
            </a:pPr>
            <a:r>
              <a:rPr lang="en-US" sz="2400" b="1" i="1" dirty="0">
                <a:solidFill>
                  <a:schemeClr val="tx1">
                    <a:lumMod val="65000"/>
                    <a:lumOff val="35000"/>
                  </a:schemeClr>
                </a:solidFill>
              </a:rPr>
              <a:t> ‘To boldly go…’ instead of ‘To go boldly…’</a:t>
            </a:r>
          </a:p>
        </p:txBody>
      </p:sp>
      <p:pic>
        <p:nvPicPr>
          <p:cNvPr id="9" name="Picture 8" descr="A comic strip of a fox&#10;&#10;AI-generated content may be incorrect.">
            <a:extLst>
              <a:ext uri="{FF2B5EF4-FFF2-40B4-BE49-F238E27FC236}">
                <a16:creationId xmlns:a16="http://schemas.microsoft.com/office/drawing/2014/main" id="{23DF1CB7-FBDF-9587-7140-B74D0CB9CF5F}"/>
              </a:ext>
            </a:extLst>
          </p:cNvPr>
          <p:cNvPicPr>
            <a:picLocks noChangeAspect="1"/>
          </p:cNvPicPr>
          <p:nvPr/>
        </p:nvPicPr>
        <p:blipFill>
          <a:blip r:embed="rId4"/>
          <a:stretch>
            <a:fillRect/>
          </a:stretch>
        </p:blipFill>
        <p:spPr>
          <a:xfrm>
            <a:off x="886267" y="2863464"/>
            <a:ext cx="10515599" cy="3496437"/>
          </a:xfrm>
          <a:prstGeom prst="rect">
            <a:avLst/>
          </a:prstGeom>
        </p:spPr>
      </p:pic>
    </p:spTree>
    <p:extLst>
      <p:ext uri="{BB962C8B-B14F-4D97-AF65-F5344CB8AC3E}">
        <p14:creationId xmlns:p14="http://schemas.microsoft.com/office/powerpoint/2010/main" val="2004698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76F0F-2873-6CD3-77FC-DFBFC1ABBB39}"/>
            </a:ext>
          </a:extLst>
        </p:cNvPr>
        <p:cNvGrpSpPr/>
        <p:nvPr/>
      </p:nvGrpSpPr>
      <p:grpSpPr>
        <a:xfrm>
          <a:off x="0" y="0"/>
          <a:ext cx="0" cy="0"/>
          <a:chOff x="0" y="0"/>
          <a:chExt cx="0" cy="0"/>
        </a:xfrm>
      </p:grpSpPr>
      <p:pic>
        <p:nvPicPr>
          <p:cNvPr id="8" name="Picture 7" descr="A blue circle with text&#10;&#10;AI-generated content may be incorrect.">
            <a:extLst>
              <a:ext uri="{FF2B5EF4-FFF2-40B4-BE49-F238E27FC236}">
                <a16:creationId xmlns:a16="http://schemas.microsoft.com/office/drawing/2014/main" id="{719D7EE0-DF6D-CBBF-5CAE-72DD8F87837D}"/>
              </a:ext>
            </a:extLst>
          </p:cNvPr>
          <p:cNvPicPr>
            <a:picLocks noChangeAspect="1"/>
          </p:cNvPicPr>
          <p:nvPr/>
        </p:nvPicPr>
        <p:blipFill>
          <a:blip r:embed="rId2">
            <a:alphaModFix amt="10000"/>
          </a:blip>
          <a:stretch>
            <a:fillRect/>
          </a:stretch>
        </p:blipFill>
        <p:spPr>
          <a:xfrm rot="21122639">
            <a:off x="540650" y="702071"/>
            <a:ext cx="5497920" cy="5193780"/>
          </a:xfrm>
          <a:prstGeom prst="rect">
            <a:avLst/>
          </a:prstGeom>
        </p:spPr>
      </p:pic>
      <p:pic>
        <p:nvPicPr>
          <p:cNvPr id="10" name="Picture 9" descr="A black and blue sign with text&#10;&#10;AI-generated content may be incorrect.">
            <a:extLst>
              <a:ext uri="{FF2B5EF4-FFF2-40B4-BE49-F238E27FC236}">
                <a16:creationId xmlns:a16="http://schemas.microsoft.com/office/drawing/2014/main" id="{01095612-4EAC-491B-8C67-F4FBB47373AC}"/>
              </a:ext>
            </a:extLst>
          </p:cNvPr>
          <p:cNvPicPr>
            <a:picLocks noChangeAspect="1"/>
          </p:cNvPicPr>
          <p:nvPr/>
        </p:nvPicPr>
        <p:blipFill>
          <a:blip r:embed="rId3">
            <a:alphaModFix amt="10000"/>
          </a:blip>
          <a:stretch>
            <a:fillRect/>
          </a:stretch>
        </p:blipFill>
        <p:spPr>
          <a:xfrm>
            <a:off x="6638268" y="1009356"/>
            <a:ext cx="4997919" cy="5074810"/>
          </a:xfrm>
          <a:prstGeom prst="rect">
            <a:avLst/>
          </a:prstGeom>
        </p:spPr>
      </p:pic>
      <p:sp>
        <p:nvSpPr>
          <p:cNvPr id="2" name="Title 1">
            <a:extLst>
              <a:ext uri="{FF2B5EF4-FFF2-40B4-BE49-F238E27FC236}">
                <a16:creationId xmlns:a16="http://schemas.microsoft.com/office/drawing/2014/main" id="{7432A6DD-86F3-FAD9-5F38-B33308785F42}"/>
              </a:ext>
            </a:extLst>
          </p:cNvPr>
          <p:cNvSpPr>
            <a:spLocks noGrp="1"/>
          </p:cNvSpPr>
          <p:nvPr>
            <p:ph type="title"/>
          </p:nvPr>
        </p:nvSpPr>
        <p:spPr>
          <a:xfrm>
            <a:off x="1098128" y="346575"/>
            <a:ext cx="10515600" cy="1325563"/>
          </a:xfrm>
        </p:spPr>
        <p:txBody>
          <a:bodyPr>
            <a:normAutofit/>
          </a:bodyPr>
          <a:lstStyle/>
          <a:p>
            <a:pPr algn="ctr"/>
            <a:r>
              <a:rPr lang="en-US" sz="3600" b="1" dirty="0">
                <a:solidFill>
                  <a:schemeClr val="tx1">
                    <a:lumMod val="65000"/>
                    <a:lumOff val="35000"/>
                  </a:schemeClr>
                </a:solidFill>
              </a:rPr>
              <a:t>2. Ending sentences with prepositions</a:t>
            </a:r>
          </a:p>
        </p:txBody>
      </p:sp>
      <p:sp>
        <p:nvSpPr>
          <p:cNvPr id="3" name="Content Placeholder 2">
            <a:extLst>
              <a:ext uri="{FF2B5EF4-FFF2-40B4-BE49-F238E27FC236}">
                <a16:creationId xmlns:a16="http://schemas.microsoft.com/office/drawing/2014/main" id="{2422876A-7A0B-BC19-833A-36793AAC6C56}"/>
              </a:ext>
            </a:extLst>
          </p:cNvPr>
          <p:cNvSpPr>
            <a:spLocks noGrp="1"/>
          </p:cNvSpPr>
          <p:nvPr>
            <p:ph idx="1"/>
          </p:nvPr>
        </p:nvSpPr>
        <p:spPr>
          <a:xfrm>
            <a:off x="2329543" y="1527717"/>
            <a:ext cx="7424057" cy="2977494"/>
          </a:xfrm>
        </p:spPr>
        <p:txBody>
          <a:bodyPr>
            <a:normAutofit/>
          </a:bodyPr>
          <a:lstStyle/>
          <a:p>
            <a:pPr marL="0" indent="0" algn="ctr">
              <a:buNone/>
            </a:pPr>
            <a:r>
              <a:rPr lang="en-US" sz="2000" b="1" dirty="0">
                <a:solidFill>
                  <a:schemeClr val="tx1">
                    <a:lumMod val="65000"/>
                    <a:lumOff val="35000"/>
                  </a:schemeClr>
                </a:solidFill>
              </a:rPr>
              <a:t>For example:</a:t>
            </a:r>
          </a:p>
          <a:p>
            <a:pPr marL="0" indent="0" algn="ctr">
              <a:buNone/>
            </a:pPr>
            <a:r>
              <a:rPr lang="en-US" sz="2000" b="1" i="1" dirty="0">
                <a:solidFill>
                  <a:schemeClr val="tx1">
                    <a:lumMod val="65000"/>
                    <a:lumOff val="35000"/>
                  </a:schemeClr>
                </a:solidFill>
              </a:rPr>
              <a:t> ‘Who are you talking to?’ instead of ‘To whom are you talking?’</a:t>
            </a:r>
          </a:p>
        </p:txBody>
      </p:sp>
      <p:pic>
        <p:nvPicPr>
          <p:cNvPr id="9" name="Picture 8">
            <a:extLst>
              <a:ext uri="{FF2B5EF4-FFF2-40B4-BE49-F238E27FC236}">
                <a16:creationId xmlns:a16="http://schemas.microsoft.com/office/drawing/2014/main" id="{CC2F5B90-6EC1-9916-153E-A6348F8CF8A6}"/>
              </a:ext>
            </a:extLst>
          </p:cNvPr>
          <p:cNvPicPr>
            <a:picLocks noChangeAspect="1"/>
          </p:cNvPicPr>
          <p:nvPr/>
        </p:nvPicPr>
        <p:blipFill>
          <a:blip r:embed="rId4"/>
          <a:srcRect/>
          <a:stretch/>
        </p:blipFill>
        <p:spPr>
          <a:xfrm>
            <a:off x="3565486" y="2505791"/>
            <a:ext cx="5061028" cy="4263917"/>
          </a:xfrm>
          <a:prstGeom prst="rect">
            <a:avLst/>
          </a:prstGeom>
        </p:spPr>
      </p:pic>
    </p:spTree>
    <p:extLst>
      <p:ext uri="{BB962C8B-B14F-4D97-AF65-F5344CB8AC3E}">
        <p14:creationId xmlns:p14="http://schemas.microsoft.com/office/powerpoint/2010/main" val="35257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90C3F-4AA3-0B6F-75DE-4DD3FD96ADEE}"/>
            </a:ext>
          </a:extLst>
        </p:cNvPr>
        <p:cNvGrpSpPr/>
        <p:nvPr/>
      </p:nvGrpSpPr>
      <p:grpSpPr>
        <a:xfrm>
          <a:off x="0" y="0"/>
          <a:ext cx="0" cy="0"/>
          <a:chOff x="0" y="0"/>
          <a:chExt cx="0" cy="0"/>
        </a:xfrm>
      </p:grpSpPr>
      <p:pic>
        <p:nvPicPr>
          <p:cNvPr id="4" name="Picture 3" descr="A blue circle with text&#10;&#10;AI-generated content may be incorrect.">
            <a:extLst>
              <a:ext uri="{FF2B5EF4-FFF2-40B4-BE49-F238E27FC236}">
                <a16:creationId xmlns:a16="http://schemas.microsoft.com/office/drawing/2014/main" id="{4AE1486E-10A9-FD06-9ACA-3F35110AB9E0}"/>
              </a:ext>
            </a:extLst>
          </p:cNvPr>
          <p:cNvPicPr>
            <a:picLocks noChangeAspect="1"/>
          </p:cNvPicPr>
          <p:nvPr/>
        </p:nvPicPr>
        <p:blipFill>
          <a:blip r:embed="rId2">
            <a:alphaModFix amt="10000"/>
          </a:blip>
          <a:stretch>
            <a:fillRect/>
          </a:stretch>
        </p:blipFill>
        <p:spPr>
          <a:xfrm rot="21122639">
            <a:off x="540650" y="702071"/>
            <a:ext cx="5497920" cy="5193780"/>
          </a:xfrm>
          <a:prstGeom prst="rect">
            <a:avLst/>
          </a:prstGeom>
        </p:spPr>
      </p:pic>
      <p:pic>
        <p:nvPicPr>
          <p:cNvPr id="5" name="Picture 4" descr="A black and blue sign with text&#10;&#10;AI-generated content may be incorrect.">
            <a:extLst>
              <a:ext uri="{FF2B5EF4-FFF2-40B4-BE49-F238E27FC236}">
                <a16:creationId xmlns:a16="http://schemas.microsoft.com/office/drawing/2014/main" id="{4EA08A49-AAA7-7E4B-5213-69E4DD9D401F}"/>
              </a:ext>
            </a:extLst>
          </p:cNvPr>
          <p:cNvPicPr>
            <a:picLocks noChangeAspect="1"/>
          </p:cNvPicPr>
          <p:nvPr/>
        </p:nvPicPr>
        <p:blipFill>
          <a:blip r:embed="rId3">
            <a:alphaModFix amt="10000"/>
          </a:blip>
          <a:stretch>
            <a:fillRect/>
          </a:stretch>
        </p:blipFill>
        <p:spPr>
          <a:xfrm>
            <a:off x="6638268" y="1009356"/>
            <a:ext cx="4997919" cy="5074810"/>
          </a:xfrm>
          <a:prstGeom prst="rect">
            <a:avLst/>
          </a:prstGeom>
        </p:spPr>
      </p:pic>
      <p:sp>
        <p:nvSpPr>
          <p:cNvPr id="2" name="Title 1">
            <a:extLst>
              <a:ext uri="{FF2B5EF4-FFF2-40B4-BE49-F238E27FC236}">
                <a16:creationId xmlns:a16="http://schemas.microsoft.com/office/drawing/2014/main" id="{2117A170-B0E8-C9BB-1253-98E2DA68A673}"/>
              </a:ext>
            </a:extLst>
          </p:cNvPr>
          <p:cNvSpPr>
            <a:spLocks noGrp="1"/>
          </p:cNvSpPr>
          <p:nvPr>
            <p:ph type="title"/>
          </p:nvPr>
        </p:nvSpPr>
        <p:spPr>
          <a:xfrm>
            <a:off x="1098128" y="346575"/>
            <a:ext cx="10515600" cy="1325563"/>
          </a:xfrm>
        </p:spPr>
        <p:txBody>
          <a:bodyPr>
            <a:normAutofit/>
          </a:bodyPr>
          <a:lstStyle/>
          <a:p>
            <a:pPr algn="ctr"/>
            <a:r>
              <a:rPr lang="en-US" sz="3600" b="1" dirty="0">
                <a:solidFill>
                  <a:schemeClr val="tx1">
                    <a:lumMod val="65000"/>
                    <a:lumOff val="35000"/>
                  </a:schemeClr>
                </a:solidFill>
              </a:rPr>
              <a:t>3. Double Negatives</a:t>
            </a:r>
          </a:p>
        </p:txBody>
      </p:sp>
      <p:sp>
        <p:nvSpPr>
          <p:cNvPr id="3" name="Content Placeholder 2">
            <a:extLst>
              <a:ext uri="{FF2B5EF4-FFF2-40B4-BE49-F238E27FC236}">
                <a16:creationId xmlns:a16="http://schemas.microsoft.com/office/drawing/2014/main" id="{D371408A-86EB-67FC-820C-129BAEB488F7}"/>
              </a:ext>
            </a:extLst>
          </p:cNvPr>
          <p:cNvSpPr>
            <a:spLocks noGrp="1"/>
          </p:cNvSpPr>
          <p:nvPr>
            <p:ph idx="1"/>
          </p:nvPr>
        </p:nvSpPr>
        <p:spPr>
          <a:xfrm>
            <a:off x="3289610" y="1527717"/>
            <a:ext cx="5847618" cy="2977494"/>
          </a:xfrm>
        </p:spPr>
        <p:txBody>
          <a:bodyPr>
            <a:normAutofit/>
          </a:bodyPr>
          <a:lstStyle/>
          <a:p>
            <a:pPr marL="0" indent="0" algn="ctr">
              <a:buNone/>
            </a:pPr>
            <a:r>
              <a:rPr lang="en-US" sz="2000" b="1" dirty="0">
                <a:solidFill>
                  <a:schemeClr val="tx1">
                    <a:lumMod val="65000"/>
                    <a:lumOff val="35000"/>
                  </a:schemeClr>
                </a:solidFill>
              </a:rPr>
              <a:t>For example:</a:t>
            </a:r>
          </a:p>
          <a:p>
            <a:pPr marL="0" indent="0" algn="ctr">
              <a:buNone/>
            </a:pPr>
            <a:r>
              <a:rPr lang="en-US" sz="2000" b="1" i="1" dirty="0">
                <a:solidFill>
                  <a:schemeClr val="tx1">
                    <a:lumMod val="65000"/>
                    <a:lumOff val="35000"/>
                  </a:schemeClr>
                </a:solidFill>
              </a:rPr>
              <a:t> ‘I don’t know nothing.’</a:t>
            </a:r>
          </a:p>
        </p:txBody>
      </p:sp>
      <p:pic>
        <p:nvPicPr>
          <p:cNvPr id="9" name="Picture 8">
            <a:extLst>
              <a:ext uri="{FF2B5EF4-FFF2-40B4-BE49-F238E27FC236}">
                <a16:creationId xmlns:a16="http://schemas.microsoft.com/office/drawing/2014/main" id="{85732DB7-29D3-E8B6-29C0-650D50C41B05}"/>
              </a:ext>
            </a:extLst>
          </p:cNvPr>
          <p:cNvPicPr>
            <a:picLocks noChangeAspect="1"/>
          </p:cNvPicPr>
          <p:nvPr/>
        </p:nvPicPr>
        <p:blipFill>
          <a:blip r:embed="rId4"/>
          <a:srcRect/>
          <a:stretch/>
        </p:blipFill>
        <p:spPr>
          <a:xfrm>
            <a:off x="4531868" y="2546051"/>
            <a:ext cx="3679371" cy="4223657"/>
          </a:xfrm>
          <a:prstGeom prst="rect">
            <a:avLst/>
          </a:prstGeom>
        </p:spPr>
      </p:pic>
    </p:spTree>
    <p:extLst>
      <p:ext uri="{BB962C8B-B14F-4D97-AF65-F5344CB8AC3E}">
        <p14:creationId xmlns:p14="http://schemas.microsoft.com/office/powerpoint/2010/main" val="4055431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9D0D9-AB22-68B8-EB88-AE7E784B4A37}"/>
            </a:ext>
          </a:extLst>
        </p:cNvPr>
        <p:cNvGrpSpPr/>
        <p:nvPr/>
      </p:nvGrpSpPr>
      <p:grpSpPr>
        <a:xfrm>
          <a:off x="0" y="0"/>
          <a:ext cx="0" cy="0"/>
          <a:chOff x="0" y="0"/>
          <a:chExt cx="0" cy="0"/>
        </a:xfrm>
      </p:grpSpPr>
      <p:pic>
        <p:nvPicPr>
          <p:cNvPr id="4" name="Picture 3" descr="A blue circle with text&#10;&#10;AI-generated content may be incorrect.">
            <a:extLst>
              <a:ext uri="{FF2B5EF4-FFF2-40B4-BE49-F238E27FC236}">
                <a16:creationId xmlns:a16="http://schemas.microsoft.com/office/drawing/2014/main" id="{0306B783-0A1A-8B75-8AF3-2D9308DAB0CA}"/>
              </a:ext>
            </a:extLst>
          </p:cNvPr>
          <p:cNvPicPr>
            <a:picLocks noChangeAspect="1"/>
          </p:cNvPicPr>
          <p:nvPr/>
        </p:nvPicPr>
        <p:blipFill>
          <a:blip r:embed="rId2">
            <a:alphaModFix amt="10000"/>
          </a:blip>
          <a:stretch>
            <a:fillRect/>
          </a:stretch>
        </p:blipFill>
        <p:spPr>
          <a:xfrm rot="21122639">
            <a:off x="540650" y="702071"/>
            <a:ext cx="5497920" cy="5193780"/>
          </a:xfrm>
          <a:prstGeom prst="rect">
            <a:avLst/>
          </a:prstGeom>
        </p:spPr>
      </p:pic>
      <p:pic>
        <p:nvPicPr>
          <p:cNvPr id="5" name="Picture 4" descr="A black and blue sign with text&#10;&#10;AI-generated content may be incorrect.">
            <a:extLst>
              <a:ext uri="{FF2B5EF4-FFF2-40B4-BE49-F238E27FC236}">
                <a16:creationId xmlns:a16="http://schemas.microsoft.com/office/drawing/2014/main" id="{04CA674C-873C-1F8D-0058-CA6AF72B8258}"/>
              </a:ext>
            </a:extLst>
          </p:cNvPr>
          <p:cNvPicPr>
            <a:picLocks noChangeAspect="1"/>
          </p:cNvPicPr>
          <p:nvPr/>
        </p:nvPicPr>
        <p:blipFill>
          <a:blip r:embed="rId3">
            <a:alphaModFix amt="10000"/>
          </a:blip>
          <a:stretch>
            <a:fillRect/>
          </a:stretch>
        </p:blipFill>
        <p:spPr>
          <a:xfrm>
            <a:off x="6638268" y="1009356"/>
            <a:ext cx="4997919" cy="5074810"/>
          </a:xfrm>
          <a:prstGeom prst="rect">
            <a:avLst/>
          </a:prstGeom>
        </p:spPr>
      </p:pic>
      <p:sp>
        <p:nvSpPr>
          <p:cNvPr id="2" name="Title 1">
            <a:extLst>
              <a:ext uri="{FF2B5EF4-FFF2-40B4-BE49-F238E27FC236}">
                <a16:creationId xmlns:a16="http://schemas.microsoft.com/office/drawing/2014/main" id="{A7A2CC94-A36C-555C-65CC-B2A2E44679BC}"/>
              </a:ext>
            </a:extLst>
          </p:cNvPr>
          <p:cNvSpPr>
            <a:spLocks noGrp="1"/>
          </p:cNvSpPr>
          <p:nvPr>
            <p:ph type="title"/>
          </p:nvPr>
        </p:nvSpPr>
        <p:spPr>
          <a:xfrm>
            <a:off x="1098128" y="346575"/>
            <a:ext cx="10515600" cy="1325563"/>
          </a:xfrm>
        </p:spPr>
        <p:txBody>
          <a:bodyPr>
            <a:normAutofit/>
          </a:bodyPr>
          <a:lstStyle/>
          <a:p>
            <a:pPr algn="ctr"/>
            <a:r>
              <a:rPr lang="en-US" sz="3600" b="1" dirty="0">
                <a:solidFill>
                  <a:schemeClr val="tx1">
                    <a:lumMod val="65000"/>
                    <a:lumOff val="35000"/>
                  </a:schemeClr>
                </a:solidFill>
              </a:rPr>
              <a:t>4. Starting sentences with conjunctions</a:t>
            </a:r>
          </a:p>
        </p:txBody>
      </p:sp>
      <p:sp>
        <p:nvSpPr>
          <p:cNvPr id="3" name="Content Placeholder 2">
            <a:extLst>
              <a:ext uri="{FF2B5EF4-FFF2-40B4-BE49-F238E27FC236}">
                <a16:creationId xmlns:a16="http://schemas.microsoft.com/office/drawing/2014/main" id="{DA7CF450-0CDF-C491-AC5C-93FFF566A9C8}"/>
              </a:ext>
            </a:extLst>
          </p:cNvPr>
          <p:cNvSpPr>
            <a:spLocks noGrp="1"/>
          </p:cNvSpPr>
          <p:nvPr>
            <p:ph idx="1"/>
          </p:nvPr>
        </p:nvSpPr>
        <p:spPr>
          <a:xfrm>
            <a:off x="3289610" y="1527717"/>
            <a:ext cx="5847618" cy="2977494"/>
          </a:xfrm>
        </p:spPr>
        <p:txBody>
          <a:bodyPr>
            <a:normAutofit/>
          </a:bodyPr>
          <a:lstStyle/>
          <a:p>
            <a:pPr marL="0" indent="0" algn="ctr">
              <a:buNone/>
            </a:pPr>
            <a:r>
              <a:rPr lang="en-US" sz="2000" b="1" dirty="0">
                <a:solidFill>
                  <a:schemeClr val="tx1">
                    <a:lumMod val="65000"/>
                    <a:lumOff val="35000"/>
                  </a:schemeClr>
                </a:solidFill>
              </a:rPr>
              <a:t>For example:</a:t>
            </a:r>
          </a:p>
          <a:p>
            <a:pPr marL="0" indent="0" algn="ctr">
              <a:buNone/>
            </a:pPr>
            <a:r>
              <a:rPr lang="en-US" sz="2000" b="1" i="1" dirty="0">
                <a:solidFill>
                  <a:schemeClr val="tx1">
                    <a:lumMod val="65000"/>
                    <a:lumOff val="35000"/>
                  </a:schemeClr>
                </a:solidFill>
              </a:rPr>
              <a:t> ‘And then it was all over.’</a:t>
            </a:r>
          </a:p>
        </p:txBody>
      </p:sp>
      <p:pic>
        <p:nvPicPr>
          <p:cNvPr id="9" name="Picture 8">
            <a:extLst>
              <a:ext uri="{FF2B5EF4-FFF2-40B4-BE49-F238E27FC236}">
                <a16:creationId xmlns:a16="http://schemas.microsoft.com/office/drawing/2014/main" id="{D2861028-D0D2-C2A8-6A96-8DE0C180F807}"/>
              </a:ext>
            </a:extLst>
          </p:cNvPr>
          <p:cNvPicPr>
            <a:picLocks noChangeAspect="1"/>
          </p:cNvPicPr>
          <p:nvPr/>
        </p:nvPicPr>
        <p:blipFill>
          <a:blip r:embed="rId4"/>
          <a:srcRect/>
          <a:stretch/>
        </p:blipFill>
        <p:spPr>
          <a:xfrm>
            <a:off x="4455669" y="2589326"/>
            <a:ext cx="3831770" cy="3831770"/>
          </a:xfrm>
          <a:prstGeom prst="rect">
            <a:avLst/>
          </a:prstGeom>
        </p:spPr>
      </p:pic>
    </p:spTree>
    <p:extLst>
      <p:ext uri="{BB962C8B-B14F-4D97-AF65-F5344CB8AC3E}">
        <p14:creationId xmlns:p14="http://schemas.microsoft.com/office/powerpoint/2010/main" val="855605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11531-125B-DB68-A0B1-A22455EC1797}"/>
            </a:ext>
          </a:extLst>
        </p:cNvPr>
        <p:cNvGrpSpPr/>
        <p:nvPr/>
      </p:nvGrpSpPr>
      <p:grpSpPr>
        <a:xfrm>
          <a:off x="0" y="0"/>
          <a:ext cx="0" cy="0"/>
          <a:chOff x="0" y="0"/>
          <a:chExt cx="0" cy="0"/>
        </a:xfrm>
      </p:grpSpPr>
      <p:pic>
        <p:nvPicPr>
          <p:cNvPr id="4" name="Picture 3" descr="A blue circle with text&#10;&#10;AI-generated content may be incorrect.">
            <a:extLst>
              <a:ext uri="{FF2B5EF4-FFF2-40B4-BE49-F238E27FC236}">
                <a16:creationId xmlns:a16="http://schemas.microsoft.com/office/drawing/2014/main" id="{9E8B765D-B7C1-FC56-A444-000661C351DA}"/>
              </a:ext>
            </a:extLst>
          </p:cNvPr>
          <p:cNvPicPr>
            <a:picLocks noChangeAspect="1"/>
          </p:cNvPicPr>
          <p:nvPr/>
        </p:nvPicPr>
        <p:blipFill>
          <a:blip r:embed="rId2">
            <a:alphaModFix amt="10000"/>
          </a:blip>
          <a:stretch>
            <a:fillRect/>
          </a:stretch>
        </p:blipFill>
        <p:spPr>
          <a:xfrm rot="21122639">
            <a:off x="540650" y="702071"/>
            <a:ext cx="5497920" cy="5193780"/>
          </a:xfrm>
          <a:prstGeom prst="rect">
            <a:avLst/>
          </a:prstGeom>
        </p:spPr>
      </p:pic>
      <p:pic>
        <p:nvPicPr>
          <p:cNvPr id="5" name="Picture 4" descr="A black and blue sign with text&#10;&#10;AI-generated content may be incorrect.">
            <a:extLst>
              <a:ext uri="{FF2B5EF4-FFF2-40B4-BE49-F238E27FC236}">
                <a16:creationId xmlns:a16="http://schemas.microsoft.com/office/drawing/2014/main" id="{5B377A71-07E1-B4F7-0BBF-A9BE918BDF0E}"/>
              </a:ext>
            </a:extLst>
          </p:cNvPr>
          <p:cNvPicPr>
            <a:picLocks noChangeAspect="1"/>
          </p:cNvPicPr>
          <p:nvPr/>
        </p:nvPicPr>
        <p:blipFill>
          <a:blip r:embed="rId3">
            <a:alphaModFix amt="10000"/>
          </a:blip>
          <a:stretch>
            <a:fillRect/>
          </a:stretch>
        </p:blipFill>
        <p:spPr>
          <a:xfrm>
            <a:off x="6638268" y="1009356"/>
            <a:ext cx="4997919" cy="5074810"/>
          </a:xfrm>
          <a:prstGeom prst="rect">
            <a:avLst/>
          </a:prstGeom>
        </p:spPr>
      </p:pic>
      <p:sp>
        <p:nvSpPr>
          <p:cNvPr id="2" name="Title 1">
            <a:extLst>
              <a:ext uri="{FF2B5EF4-FFF2-40B4-BE49-F238E27FC236}">
                <a16:creationId xmlns:a16="http://schemas.microsoft.com/office/drawing/2014/main" id="{FC317E06-7E79-9867-77AF-23030564E32B}"/>
              </a:ext>
            </a:extLst>
          </p:cNvPr>
          <p:cNvSpPr>
            <a:spLocks noGrp="1"/>
          </p:cNvSpPr>
          <p:nvPr>
            <p:ph type="title"/>
          </p:nvPr>
        </p:nvSpPr>
        <p:spPr>
          <a:xfrm>
            <a:off x="1098128" y="346575"/>
            <a:ext cx="10515600" cy="1325563"/>
          </a:xfrm>
        </p:spPr>
        <p:txBody>
          <a:bodyPr>
            <a:normAutofit/>
          </a:bodyPr>
          <a:lstStyle/>
          <a:p>
            <a:pPr algn="ctr"/>
            <a:r>
              <a:rPr lang="en-US" sz="3600" b="1" dirty="0">
                <a:solidFill>
                  <a:schemeClr val="tx1">
                    <a:lumMod val="65000"/>
                    <a:lumOff val="35000"/>
                  </a:schemeClr>
                </a:solidFill>
              </a:rPr>
              <a:t>5. Using ‘literally’ figuratively</a:t>
            </a:r>
          </a:p>
        </p:txBody>
      </p:sp>
      <p:sp>
        <p:nvSpPr>
          <p:cNvPr id="3" name="Content Placeholder 2">
            <a:extLst>
              <a:ext uri="{FF2B5EF4-FFF2-40B4-BE49-F238E27FC236}">
                <a16:creationId xmlns:a16="http://schemas.microsoft.com/office/drawing/2014/main" id="{7BCED7C1-650D-73AA-FAFF-37C2B27FC888}"/>
              </a:ext>
            </a:extLst>
          </p:cNvPr>
          <p:cNvSpPr>
            <a:spLocks noGrp="1"/>
          </p:cNvSpPr>
          <p:nvPr>
            <p:ph idx="1"/>
          </p:nvPr>
        </p:nvSpPr>
        <p:spPr>
          <a:xfrm>
            <a:off x="3289610" y="1527717"/>
            <a:ext cx="5847618" cy="2977494"/>
          </a:xfrm>
        </p:spPr>
        <p:txBody>
          <a:bodyPr>
            <a:normAutofit/>
          </a:bodyPr>
          <a:lstStyle/>
          <a:p>
            <a:pPr marL="0" indent="0" algn="ctr">
              <a:buNone/>
            </a:pPr>
            <a:r>
              <a:rPr lang="en-US" sz="2000" b="1" dirty="0">
                <a:solidFill>
                  <a:schemeClr val="tx1">
                    <a:lumMod val="65000"/>
                    <a:lumOff val="35000"/>
                  </a:schemeClr>
                </a:solidFill>
              </a:rPr>
              <a:t>For example:</a:t>
            </a:r>
          </a:p>
          <a:p>
            <a:pPr marL="0" indent="0" algn="ctr">
              <a:buNone/>
            </a:pPr>
            <a:r>
              <a:rPr lang="en-US" sz="2000" b="1" i="1" dirty="0">
                <a:solidFill>
                  <a:schemeClr val="tx1">
                    <a:lumMod val="65000"/>
                    <a:lumOff val="35000"/>
                  </a:schemeClr>
                </a:solidFill>
              </a:rPr>
              <a:t> ‘I literally died laughing’</a:t>
            </a:r>
          </a:p>
        </p:txBody>
      </p:sp>
      <p:pic>
        <p:nvPicPr>
          <p:cNvPr id="9" name="Picture 8">
            <a:extLst>
              <a:ext uri="{FF2B5EF4-FFF2-40B4-BE49-F238E27FC236}">
                <a16:creationId xmlns:a16="http://schemas.microsoft.com/office/drawing/2014/main" id="{FC01ADA4-0674-C19D-7DC1-39AEC2575550}"/>
              </a:ext>
            </a:extLst>
          </p:cNvPr>
          <p:cNvPicPr>
            <a:picLocks noChangeAspect="1"/>
          </p:cNvPicPr>
          <p:nvPr/>
        </p:nvPicPr>
        <p:blipFill>
          <a:blip r:embed="rId4"/>
          <a:srcRect/>
          <a:stretch/>
        </p:blipFill>
        <p:spPr>
          <a:xfrm>
            <a:off x="1098128" y="2925886"/>
            <a:ext cx="10392074" cy="3325461"/>
          </a:xfrm>
          <a:prstGeom prst="rect">
            <a:avLst/>
          </a:prstGeom>
        </p:spPr>
      </p:pic>
    </p:spTree>
    <p:extLst>
      <p:ext uri="{BB962C8B-B14F-4D97-AF65-F5344CB8AC3E}">
        <p14:creationId xmlns:p14="http://schemas.microsoft.com/office/powerpoint/2010/main" val="3180881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04B19-6726-566D-EF06-0168E38A43AE}"/>
            </a:ext>
          </a:extLst>
        </p:cNvPr>
        <p:cNvGrpSpPr/>
        <p:nvPr/>
      </p:nvGrpSpPr>
      <p:grpSpPr>
        <a:xfrm>
          <a:off x="0" y="0"/>
          <a:ext cx="0" cy="0"/>
          <a:chOff x="0" y="0"/>
          <a:chExt cx="0" cy="0"/>
        </a:xfrm>
      </p:grpSpPr>
      <p:pic>
        <p:nvPicPr>
          <p:cNvPr id="4" name="Picture 3" descr="A blue circle with text&#10;&#10;AI-generated content may be incorrect.">
            <a:extLst>
              <a:ext uri="{FF2B5EF4-FFF2-40B4-BE49-F238E27FC236}">
                <a16:creationId xmlns:a16="http://schemas.microsoft.com/office/drawing/2014/main" id="{4F55EA27-B567-818F-1907-6464D8113D5D}"/>
              </a:ext>
            </a:extLst>
          </p:cNvPr>
          <p:cNvPicPr>
            <a:picLocks noChangeAspect="1"/>
          </p:cNvPicPr>
          <p:nvPr/>
        </p:nvPicPr>
        <p:blipFill>
          <a:blip r:embed="rId2">
            <a:alphaModFix amt="10000"/>
          </a:blip>
          <a:stretch>
            <a:fillRect/>
          </a:stretch>
        </p:blipFill>
        <p:spPr>
          <a:xfrm rot="21122639">
            <a:off x="540650" y="702071"/>
            <a:ext cx="5497920" cy="5193780"/>
          </a:xfrm>
          <a:prstGeom prst="rect">
            <a:avLst/>
          </a:prstGeom>
        </p:spPr>
      </p:pic>
      <p:pic>
        <p:nvPicPr>
          <p:cNvPr id="5" name="Picture 4" descr="A black and blue sign with text&#10;&#10;AI-generated content may be incorrect.">
            <a:extLst>
              <a:ext uri="{FF2B5EF4-FFF2-40B4-BE49-F238E27FC236}">
                <a16:creationId xmlns:a16="http://schemas.microsoft.com/office/drawing/2014/main" id="{281C0A53-1574-2224-C973-720E1DD29B0E}"/>
              </a:ext>
            </a:extLst>
          </p:cNvPr>
          <p:cNvPicPr>
            <a:picLocks noChangeAspect="1"/>
          </p:cNvPicPr>
          <p:nvPr/>
        </p:nvPicPr>
        <p:blipFill>
          <a:blip r:embed="rId3">
            <a:alphaModFix amt="10000"/>
          </a:blip>
          <a:stretch>
            <a:fillRect/>
          </a:stretch>
        </p:blipFill>
        <p:spPr>
          <a:xfrm>
            <a:off x="6638268" y="1009356"/>
            <a:ext cx="4997919" cy="5074810"/>
          </a:xfrm>
          <a:prstGeom prst="rect">
            <a:avLst/>
          </a:prstGeom>
        </p:spPr>
      </p:pic>
      <p:sp>
        <p:nvSpPr>
          <p:cNvPr id="2" name="Title 1">
            <a:extLst>
              <a:ext uri="{FF2B5EF4-FFF2-40B4-BE49-F238E27FC236}">
                <a16:creationId xmlns:a16="http://schemas.microsoft.com/office/drawing/2014/main" id="{35E91C06-0D82-1911-4E9D-441810C83A3F}"/>
              </a:ext>
            </a:extLst>
          </p:cNvPr>
          <p:cNvSpPr>
            <a:spLocks noGrp="1"/>
          </p:cNvSpPr>
          <p:nvPr>
            <p:ph type="title"/>
          </p:nvPr>
        </p:nvSpPr>
        <p:spPr>
          <a:xfrm>
            <a:off x="1098128" y="346575"/>
            <a:ext cx="10515600" cy="1325563"/>
          </a:xfrm>
        </p:spPr>
        <p:txBody>
          <a:bodyPr>
            <a:normAutofit/>
          </a:bodyPr>
          <a:lstStyle/>
          <a:p>
            <a:pPr algn="ctr"/>
            <a:r>
              <a:rPr lang="en-US" sz="3600" b="1" dirty="0">
                <a:solidFill>
                  <a:schemeClr val="tx1">
                    <a:lumMod val="65000"/>
                    <a:lumOff val="35000"/>
                  </a:schemeClr>
                </a:solidFill>
              </a:rPr>
              <a:t>6. ‘</a:t>
            </a:r>
            <a:r>
              <a:rPr lang="en-US" sz="3600" b="1" dirty="0" err="1">
                <a:solidFill>
                  <a:schemeClr val="tx1">
                    <a:lumMod val="65000"/>
                    <a:lumOff val="35000"/>
                  </a:schemeClr>
                </a:solidFill>
              </a:rPr>
              <a:t>Textese</a:t>
            </a:r>
            <a:r>
              <a:rPr lang="en-US" sz="3600" b="1" dirty="0">
                <a:solidFill>
                  <a:schemeClr val="tx1">
                    <a:lumMod val="65000"/>
                    <a:lumOff val="35000"/>
                  </a:schemeClr>
                </a:solidFill>
              </a:rPr>
              <a:t>’ and Abbreviations</a:t>
            </a:r>
          </a:p>
        </p:txBody>
      </p:sp>
      <p:sp>
        <p:nvSpPr>
          <p:cNvPr id="3" name="Content Placeholder 2">
            <a:extLst>
              <a:ext uri="{FF2B5EF4-FFF2-40B4-BE49-F238E27FC236}">
                <a16:creationId xmlns:a16="http://schemas.microsoft.com/office/drawing/2014/main" id="{B511ECF6-4BB7-1441-0B8E-C27EB01D1594}"/>
              </a:ext>
            </a:extLst>
          </p:cNvPr>
          <p:cNvSpPr>
            <a:spLocks noGrp="1"/>
          </p:cNvSpPr>
          <p:nvPr>
            <p:ph idx="1"/>
          </p:nvPr>
        </p:nvSpPr>
        <p:spPr>
          <a:xfrm>
            <a:off x="3289610" y="1527717"/>
            <a:ext cx="5847618" cy="2977494"/>
          </a:xfrm>
        </p:spPr>
        <p:txBody>
          <a:bodyPr>
            <a:normAutofit/>
          </a:bodyPr>
          <a:lstStyle/>
          <a:p>
            <a:pPr marL="0" indent="0" algn="ctr">
              <a:buNone/>
            </a:pPr>
            <a:r>
              <a:rPr lang="en-US" sz="2000" b="1" dirty="0">
                <a:solidFill>
                  <a:schemeClr val="tx1">
                    <a:lumMod val="65000"/>
                    <a:lumOff val="35000"/>
                  </a:schemeClr>
                </a:solidFill>
              </a:rPr>
              <a:t>For example:</a:t>
            </a:r>
          </a:p>
          <a:p>
            <a:pPr marL="0" indent="0" algn="ctr">
              <a:buNone/>
            </a:pPr>
            <a:r>
              <a:rPr lang="en-US" sz="2000" b="1" i="1" dirty="0">
                <a:solidFill>
                  <a:schemeClr val="tx1">
                    <a:lumMod val="65000"/>
                    <a:lumOff val="35000"/>
                  </a:schemeClr>
                </a:solidFill>
              </a:rPr>
              <a:t> ‘U’ (for ‘you’), ‘L8r’ for ‘later’</a:t>
            </a:r>
          </a:p>
        </p:txBody>
      </p:sp>
      <p:pic>
        <p:nvPicPr>
          <p:cNvPr id="9" name="Picture 8">
            <a:extLst>
              <a:ext uri="{FF2B5EF4-FFF2-40B4-BE49-F238E27FC236}">
                <a16:creationId xmlns:a16="http://schemas.microsoft.com/office/drawing/2014/main" id="{03B6ACF7-19D6-47B6-3205-0EC66554C47E}"/>
              </a:ext>
            </a:extLst>
          </p:cNvPr>
          <p:cNvPicPr>
            <a:picLocks noChangeAspect="1"/>
          </p:cNvPicPr>
          <p:nvPr/>
        </p:nvPicPr>
        <p:blipFill>
          <a:blip r:embed="rId4"/>
          <a:srcRect/>
          <a:stretch/>
        </p:blipFill>
        <p:spPr>
          <a:xfrm>
            <a:off x="3736588" y="2839473"/>
            <a:ext cx="5269931" cy="3671952"/>
          </a:xfrm>
          <a:prstGeom prst="rect">
            <a:avLst/>
          </a:prstGeom>
        </p:spPr>
      </p:pic>
    </p:spTree>
    <p:extLst>
      <p:ext uri="{BB962C8B-B14F-4D97-AF65-F5344CB8AC3E}">
        <p14:creationId xmlns:p14="http://schemas.microsoft.com/office/powerpoint/2010/main" val="1232732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FF7ED-72E5-544D-F7F3-22A30D8D9CF7}"/>
            </a:ext>
          </a:extLst>
        </p:cNvPr>
        <p:cNvGrpSpPr/>
        <p:nvPr/>
      </p:nvGrpSpPr>
      <p:grpSpPr>
        <a:xfrm>
          <a:off x="0" y="0"/>
          <a:ext cx="0" cy="0"/>
          <a:chOff x="0" y="0"/>
          <a:chExt cx="0" cy="0"/>
        </a:xfrm>
      </p:grpSpPr>
      <p:pic>
        <p:nvPicPr>
          <p:cNvPr id="4" name="Picture 3" descr="A blue circle with text&#10;&#10;AI-generated content may be incorrect.">
            <a:extLst>
              <a:ext uri="{FF2B5EF4-FFF2-40B4-BE49-F238E27FC236}">
                <a16:creationId xmlns:a16="http://schemas.microsoft.com/office/drawing/2014/main" id="{57F005FE-18F9-9251-3EC7-A095E4D6FDF5}"/>
              </a:ext>
            </a:extLst>
          </p:cNvPr>
          <p:cNvPicPr>
            <a:picLocks noChangeAspect="1"/>
          </p:cNvPicPr>
          <p:nvPr/>
        </p:nvPicPr>
        <p:blipFill>
          <a:blip r:embed="rId2">
            <a:alphaModFix amt="10000"/>
          </a:blip>
          <a:stretch>
            <a:fillRect/>
          </a:stretch>
        </p:blipFill>
        <p:spPr>
          <a:xfrm rot="21122639">
            <a:off x="540650" y="702071"/>
            <a:ext cx="5497920" cy="5193780"/>
          </a:xfrm>
          <a:prstGeom prst="rect">
            <a:avLst/>
          </a:prstGeom>
        </p:spPr>
      </p:pic>
      <p:pic>
        <p:nvPicPr>
          <p:cNvPr id="5" name="Picture 4" descr="A black and blue sign with text&#10;&#10;AI-generated content may be incorrect.">
            <a:extLst>
              <a:ext uri="{FF2B5EF4-FFF2-40B4-BE49-F238E27FC236}">
                <a16:creationId xmlns:a16="http://schemas.microsoft.com/office/drawing/2014/main" id="{6EA090E4-4213-8464-D080-FC2038490268}"/>
              </a:ext>
            </a:extLst>
          </p:cNvPr>
          <p:cNvPicPr>
            <a:picLocks noChangeAspect="1"/>
          </p:cNvPicPr>
          <p:nvPr/>
        </p:nvPicPr>
        <p:blipFill>
          <a:blip r:embed="rId3">
            <a:alphaModFix amt="10000"/>
          </a:blip>
          <a:stretch>
            <a:fillRect/>
          </a:stretch>
        </p:blipFill>
        <p:spPr>
          <a:xfrm>
            <a:off x="6638268" y="1009356"/>
            <a:ext cx="4997919" cy="5074810"/>
          </a:xfrm>
          <a:prstGeom prst="rect">
            <a:avLst/>
          </a:prstGeom>
        </p:spPr>
      </p:pic>
      <p:sp>
        <p:nvSpPr>
          <p:cNvPr id="2" name="Title 1">
            <a:extLst>
              <a:ext uri="{FF2B5EF4-FFF2-40B4-BE49-F238E27FC236}">
                <a16:creationId xmlns:a16="http://schemas.microsoft.com/office/drawing/2014/main" id="{E1A7411A-6929-7A5A-B421-06968AE83206}"/>
              </a:ext>
            </a:extLst>
          </p:cNvPr>
          <p:cNvSpPr>
            <a:spLocks noGrp="1"/>
          </p:cNvSpPr>
          <p:nvPr>
            <p:ph type="title"/>
          </p:nvPr>
        </p:nvSpPr>
        <p:spPr>
          <a:xfrm>
            <a:off x="1098128" y="346575"/>
            <a:ext cx="10515600" cy="1325563"/>
          </a:xfrm>
        </p:spPr>
        <p:txBody>
          <a:bodyPr>
            <a:normAutofit/>
          </a:bodyPr>
          <a:lstStyle/>
          <a:p>
            <a:pPr algn="ctr"/>
            <a:r>
              <a:rPr lang="en-US" sz="3600" b="1" dirty="0">
                <a:solidFill>
                  <a:schemeClr val="tx1">
                    <a:lumMod val="65000"/>
                    <a:lumOff val="35000"/>
                  </a:schemeClr>
                </a:solidFill>
              </a:rPr>
              <a:t>7. Sentence Fragments</a:t>
            </a:r>
          </a:p>
        </p:txBody>
      </p:sp>
      <p:sp>
        <p:nvSpPr>
          <p:cNvPr id="3" name="Content Placeholder 2">
            <a:extLst>
              <a:ext uri="{FF2B5EF4-FFF2-40B4-BE49-F238E27FC236}">
                <a16:creationId xmlns:a16="http://schemas.microsoft.com/office/drawing/2014/main" id="{67720919-1F65-A07C-9B6A-D73F99F0021D}"/>
              </a:ext>
            </a:extLst>
          </p:cNvPr>
          <p:cNvSpPr>
            <a:spLocks noGrp="1"/>
          </p:cNvSpPr>
          <p:nvPr>
            <p:ph idx="1"/>
          </p:nvPr>
        </p:nvSpPr>
        <p:spPr>
          <a:xfrm>
            <a:off x="3289610" y="1527717"/>
            <a:ext cx="5847618" cy="2977494"/>
          </a:xfrm>
        </p:spPr>
        <p:txBody>
          <a:bodyPr>
            <a:normAutofit/>
          </a:bodyPr>
          <a:lstStyle/>
          <a:p>
            <a:pPr marL="0" indent="0" algn="ctr">
              <a:buNone/>
            </a:pPr>
            <a:r>
              <a:rPr lang="en-US" sz="2000" b="1" dirty="0">
                <a:solidFill>
                  <a:schemeClr val="tx1">
                    <a:lumMod val="65000"/>
                    <a:lumOff val="35000"/>
                  </a:schemeClr>
                </a:solidFill>
              </a:rPr>
              <a:t>For example:</a:t>
            </a:r>
          </a:p>
          <a:p>
            <a:pPr marL="0" indent="0" algn="ctr">
              <a:buNone/>
            </a:pPr>
            <a:r>
              <a:rPr lang="en-US" sz="2000" b="1" i="1" dirty="0">
                <a:solidFill>
                  <a:schemeClr val="tx1">
                    <a:lumMod val="65000"/>
                    <a:lumOff val="35000"/>
                  </a:schemeClr>
                </a:solidFill>
              </a:rPr>
              <a:t> ‘So unfair’</a:t>
            </a:r>
          </a:p>
        </p:txBody>
      </p:sp>
      <p:pic>
        <p:nvPicPr>
          <p:cNvPr id="9" name="Picture 8">
            <a:extLst>
              <a:ext uri="{FF2B5EF4-FFF2-40B4-BE49-F238E27FC236}">
                <a16:creationId xmlns:a16="http://schemas.microsoft.com/office/drawing/2014/main" id="{5EB1A03E-AAE8-EDE8-D026-0F6A069FF849}"/>
              </a:ext>
            </a:extLst>
          </p:cNvPr>
          <p:cNvPicPr>
            <a:picLocks noChangeAspect="1"/>
          </p:cNvPicPr>
          <p:nvPr/>
        </p:nvPicPr>
        <p:blipFill>
          <a:blip r:embed="rId4"/>
          <a:srcRect/>
          <a:stretch/>
        </p:blipFill>
        <p:spPr>
          <a:xfrm>
            <a:off x="3382566" y="2703404"/>
            <a:ext cx="5521947" cy="3622397"/>
          </a:xfrm>
          <a:prstGeom prst="rect">
            <a:avLst/>
          </a:prstGeom>
        </p:spPr>
      </p:pic>
    </p:spTree>
    <p:extLst>
      <p:ext uri="{BB962C8B-B14F-4D97-AF65-F5344CB8AC3E}">
        <p14:creationId xmlns:p14="http://schemas.microsoft.com/office/powerpoint/2010/main" val="744545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59119-7195-55B2-B6CE-7BA5471346DF}"/>
            </a:ext>
          </a:extLst>
        </p:cNvPr>
        <p:cNvGrpSpPr/>
        <p:nvPr/>
      </p:nvGrpSpPr>
      <p:grpSpPr>
        <a:xfrm>
          <a:off x="0" y="0"/>
          <a:ext cx="0" cy="0"/>
          <a:chOff x="0" y="0"/>
          <a:chExt cx="0" cy="0"/>
        </a:xfrm>
      </p:grpSpPr>
      <p:pic>
        <p:nvPicPr>
          <p:cNvPr id="4" name="Picture 3" descr="A blue circle with text&#10;&#10;AI-generated content may be incorrect.">
            <a:extLst>
              <a:ext uri="{FF2B5EF4-FFF2-40B4-BE49-F238E27FC236}">
                <a16:creationId xmlns:a16="http://schemas.microsoft.com/office/drawing/2014/main" id="{97D2988A-3A5F-6AF2-2EFF-A9A2BF262FF8}"/>
              </a:ext>
            </a:extLst>
          </p:cNvPr>
          <p:cNvPicPr>
            <a:picLocks noChangeAspect="1"/>
          </p:cNvPicPr>
          <p:nvPr/>
        </p:nvPicPr>
        <p:blipFill>
          <a:blip r:embed="rId2">
            <a:alphaModFix amt="10000"/>
          </a:blip>
          <a:stretch>
            <a:fillRect/>
          </a:stretch>
        </p:blipFill>
        <p:spPr>
          <a:xfrm rot="21122639">
            <a:off x="540650" y="702071"/>
            <a:ext cx="5497920" cy="5193780"/>
          </a:xfrm>
          <a:prstGeom prst="rect">
            <a:avLst/>
          </a:prstGeom>
        </p:spPr>
      </p:pic>
      <p:pic>
        <p:nvPicPr>
          <p:cNvPr id="5" name="Picture 4" descr="A black and blue sign with text&#10;&#10;AI-generated content may be incorrect.">
            <a:extLst>
              <a:ext uri="{FF2B5EF4-FFF2-40B4-BE49-F238E27FC236}">
                <a16:creationId xmlns:a16="http://schemas.microsoft.com/office/drawing/2014/main" id="{F4DE7F8A-2E46-20BB-D2E6-F0036A7C546B}"/>
              </a:ext>
            </a:extLst>
          </p:cNvPr>
          <p:cNvPicPr>
            <a:picLocks noChangeAspect="1"/>
          </p:cNvPicPr>
          <p:nvPr/>
        </p:nvPicPr>
        <p:blipFill>
          <a:blip r:embed="rId3">
            <a:alphaModFix amt="10000"/>
          </a:blip>
          <a:stretch>
            <a:fillRect/>
          </a:stretch>
        </p:blipFill>
        <p:spPr>
          <a:xfrm>
            <a:off x="6638268" y="1009356"/>
            <a:ext cx="4997919" cy="5074810"/>
          </a:xfrm>
          <a:prstGeom prst="rect">
            <a:avLst/>
          </a:prstGeom>
        </p:spPr>
      </p:pic>
      <p:sp>
        <p:nvSpPr>
          <p:cNvPr id="2" name="Title 1">
            <a:extLst>
              <a:ext uri="{FF2B5EF4-FFF2-40B4-BE49-F238E27FC236}">
                <a16:creationId xmlns:a16="http://schemas.microsoft.com/office/drawing/2014/main" id="{7DDBA1AB-6DD8-B37F-D9B7-A2CFBDE16257}"/>
              </a:ext>
            </a:extLst>
          </p:cNvPr>
          <p:cNvSpPr>
            <a:spLocks noGrp="1"/>
          </p:cNvSpPr>
          <p:nvPr>
            <p:ph type="title"/>
          </p:nvPr>
        </p:nvSpPr>
        <p:spPr>
          <a:xfrm>
            <a:off x="1098128" y="346575"/>
            <a:ext cx="10515600" cy="1325563"/>
          </a:xfrm>
        </p:spPr>
        <p:txBody>
          <a:bodyPr>
            <a:normAutofit/>
          </a:bodyPr>
          <a:lstStyle/>
          <a:p>
            <a:pPr algn="ctr"/>
            <a:r>
              <a:rPr lang="en-US" sz="3600" b="1" dirty="0">
                <a:solidFill>
                  <a:schemeClr val="tx1">
                    <a:lumMod val="65000"/>
                    <a:lumOff val="35000"/>
                  </a:schemeClr>
                </a:solidFill>
              </a:rPr>
              <a:t>8. Using ‘like’ as a filler</a:t>
            </a:r>
          </a:p>
        </p:txBody>
      </p:sp>
      <p:sp>
        <p:nvSpPr>
          <p:cNvPr id="3" name="Content Placeholder 2">
            <a:extLst>
              <a:ext uri="{FF2B5EF4-FFF2-40B4-BE49-F238E27FC236}">
                <a16:creationId xmlns:a16="http://schemas.microsoft.com/office/drawing/2014/main" id="{8BE04255-DF04-7AC1-22AA-43A547022499}"/>
              </a:ext>
            </a:extLst>
          </p:cNvPr>
          <p:cNvSpPr>
            <a:spLocks noGrp="1"/>
          </p:cNvSpPr>
          <p:nvPr>
            <p:ph idx="1"/>
          </p:nvPr>
        </p:nvSpPr>
        <p:spPr>
          <a:xfrm>
            <a:off x="3289610" y="1527717"/>
            <a:ext cx="5847618" cy="2977494"/>
          </a:xfrm>
        </p:spPr>
        <p:txBody>
          <a:bodyPr>
            <a:normAutofit/>
          </a:bodyPr>
          <a:lstStyle/>
          <a:p>
            <a:pPr marL="0" indent="0" algn="ctr">
              <a:buNone/>
            </a:pPr>
            <a:r>
              <a:rPr lang="en-US" sz="2000" b="1" dirty="0">
                <a:solidFill>
                  <a:schemeClr val="tx1">
                    <a:lumMod val="65000"/>
                    <a:lumOff val="35000"/>
                  </a:schemeClr>
                </a:solidFill>
              </a:rPr>
              <a:t>For example:</a:t>
            </a:r>
          </a:p>
          <a:p>
            <a:pPr marL="0" indent="0" algn="ctr">
              <a:buNone/>
            </a:pPr>
            <a:r>
              <a:rPr lang="en-US" sz="2000" b="1" i="1" dirty="0">
                <a:solidFill>
                  <a:schemeClr val="tx1">
                    <a:lumMod val="65000"/>
                    <a:lumOff val="35000"/>
                  </a:schemeClr>
                </a:solidFill>
              </a:rPr>
              <a:t>‘I was, like, so tired’</a:t>
            </a:r>
          </a:p>
        </p:txBody>
      </p:sp>
      <p:pic>
        <p:nvPicPr>
          <p:cNvPr id="9" name="Picture 8">
            <a:extLst>
              <a:ext uri="{FF2B5EF4-FFF2-40B4-BE49-F238E27FC236}">
                <a16:creationId xmlns:a16="http://schemas.microsoft.com/office/drawing/2014/main" id="{1C8561E9-F040-8081-AB86-ED0930B21E8F}"/>
              </a:ext>
            </a:extLst>
          </p:cNvPr>
          <p:cNvPicPr>
            <a:picLocks noChangeAspect="1"/>
          </p:cNvPicPr>
          <p:nvPr/>
        </p:nvPicPr>
        <p:blipFill>
          <a:blip r:embed="rId4"/>
          <a:srcRect/>
          <a:stretch/>
        </p:blipFill>
        <p:spPr>
          <a:xfrm>
            <a:off x="3066296" y="2726353"/>
            <a:ext cx="6163888" cy="3581964"/>
          </a:xfrm>
          <a:prstGeom prst="rect">
            <a:avLst/>
          </a:prstGeom>
        </p:spPr>
      </p:pic>
    </p:spTree>
    <p:extLst>
      <p:ext uri="{BB962C8B-B14F-4D97-AF65-F5344CB8AC3E}">
        <p14:creationId xmlns:p14="http://schemas.microsoft.com/office/powerpoint/2010/main" val="2269821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86022-39E8-D34E-351D-8ABECE585DD2}"/>
            </a:ext>
          </a:extLst>
        </p:cNvPr>
        <p:cNvGrpSpPr/>
        <p:nvPr/>
      </p:nvGrpSpPr>
      <p:grpSpPr>
        <a:xfrm>
          <a:off x="0" y="0"/>
          <a:ext cx="0" cy="0"/>
          <a:chOff x="0" y="0"/>
          <a:chExt cx="0" cy="0"/>
        </a:xfrm>
      </p:grpSpPr>
      <p:pic>
        <p:nvPicPr>
          <p:cNvPr id="4" name="Picture 3" descr="A blue circle with text&#10;&#10;AI-generated content may be incorrect.">
            <a:extLst>
              <a:ext uri="{FF2B5EF4-FFF2-40B4-BE49-F238E27FC236}">
                <a16:creationId xmlns:a16="http://schemas.microsoft.com/office/drawing/2014/main" id="{E409C21C-5C27-436D-8232-76B9A1E17F39}"/>
              </a:ext>
            </a:extLst>
          </p:cNvPr>
          <p:cNvPicPr>
            <a:picLocks noChangeAspect="1"/>
          </p:cNvPicPr>
          <p:nvPr/>
        </p:nvPicPr>
        <p:blipFill>
          <a:blip r:embed="rId2">
            <a:alphaModFix amt="10000"/>
          </a:blip>
          <a:stretch>
            <a:fillRect/>
          </a:stretch>
        </p:blipFill>
        <p:spPr>
          <a:xfrm rot="21122639">
            <a:off x="540650" y="702071"/>
            <a:ext cx="5497920" cy="5193780"/>
          </a:xfrm>
          <a:prstGeom prst="rect">
            <a:avLst/>
          </a:prstGeom>
        </p:spPr>
      </p:pic>
      <p:pic>
        <p:nvPicPr>
          <p:cNvPr id="5" name="Picture 4" descr="A black and blue sign with text&#10;&#10;AI-generated content may be incorrect.">
            <a:extLst>
              <a:ext uri="{FF2B5EF4-FFF2-40B4-BE49-F238E27FC236}">
                <a16:creationId xmlns:a16="http://schemas.microsoft.com/office/drawing/2014/main" id="{D74599DD-D630-8953-8AB4-10CAB6971115}"/>
              </a:ext>
            </a:extLst>
          </p:cNvPr>
          <p:cNvPicPr>
            <a:picLocks noChangeAspect="1"/>
          </p:cNvPicPr>
          <p:nvPr/>
        </p:nvPicPr>
        <p:blipFill>
          <a:blip r:embed="rId3">
            <a:alphaModFix amt="10000"/>
          </a:blip>
          <a:stretch>
            <a:fillRect/>
          </a:stretch>
        </p:blipFill>
        <p:spPr>
          <a:xfrm>
            <a:off x="6638268" y="1009356"/>
            <a:ext cx="4997919" cy="5074810"/>
          </a:xfrm>
          <a:prstGeom prst="rect">
            <a:avLst/>
          </a:prstGeom>
        </p:spPr>
      </p:pic>
      <p:sp>
        <p:nvSpPr>
          <p:cNvPr id="2" name="Title 1">
            <a:extLst>
              <a:ext uri="{FF2B5EF4-FFF2-40B4-BE49-F238E27FC236}">
                <a16:creationId xmlns:a16="http://schemas.microsoft.com/office/drawing/2014/main" id="{36D822E5-F6BC-1A8E-9CCD-367598CC99CF}"/>
              </a:ext>
            </a:extLst>
          </p:cNvPr>
          <p:cNvSpPr>
            <a:spLocks noGrp="1"/>
          </p:cNvSpPr>
          <p:nvPr>
            <p:ph type="title"/>
          </p:nvPr>
        </p:nvSpPr>
        <p:spPr>
          <a:xfrm>
            <a:off x="1098128" y="346575"/>
            <a:ext cx="10515600" cy="1325563"/>
          </a:xfrm>
        </p:spPr>
        <p:txBody>
          <a:bodyPr>
            <a:normAutofit/>
          </a:bodyPr>
          <a:lstStyle/>
          <a:p>
            <a:pPr algn="ctr"/>
            <a:r>
              <a:rPr lang="en-US" sz="3600" b="1" dirty="0">
                <a:solidFill>
                  <a:schemeClr val="tx1">
                    <a:lumMod val="65000"/>
                    <a:lumOff val="35000"/>
                  </a:schemeClr>
                </a:solidFill>
              </a:rPr>
              <a:t>9. ‘Me’ vs ’I’ in compound subjects</a:t>
            </a:r>
          </a:p>
        </p:txBody>
      </p:sp>
      <p:sp>
        <p:nvSpPr>
          <p:cNvPr id="3" name="Content Placeholder 2">
            <a:extLst>
              <a:ext uri="{FF2B5EF4-FFF2-40B4-BE49-F238E27FC236}">
                <a16:creationId xmlns:a16="http://schemas.microsoft.com/office/drawing/2014/main" id="{CB82AF34-8700-3DEA-F745-8A6908712ECD}"/>
              </a:ext>
            </a:extLst>
          </p:cNvPr>
          <p:cNvSpPr>
            <a:spLocks noGrp="1"/>
          </p:cNvSpPr>
          <p:nvPr>
            <p:ph idx="1"/>
          </p:nvPr>
        </p:nvSpPr>
        <p:spPr>
          <a:xfrm>
            <a:off x="3289610" y="1527717"/>
            <a:ext cx="5847618" cy="2977494"/>
          </a:xfrm>
        </p:spPr>
        <p:txBody>
          <a:bodyPr>
            <a:normAutofit/>
          </a:bodyPr>
          <a:lstStyle/>
          <a:p>
            <a:pPr marL="0" indent="0" algn="ctr">
              <a:buNone/>
            </a:pPr>
            <a:r>
              <a:rPr lang="en-US" sz="2000" b="1" dirty="0">
                <a:solidFill>
                  <a:schemeClr val="tx1">
                    <a:lumMod val="65000"/>
                    <a:lumOff val="35000"/>
                  </a:schemeClr>
                </a:solidFill>
              </a:rPr>
              <a:t>For example:</a:t>
            </a:r>
          </a:p>
          <a:p>
            <a:pPr marL="0" indent="0" algn="ctr">
              <a:buNone/>
            </a:pPr>
            <a:r>
              <a:rPr lang="en-US" sz="2000" b="1" i="1" dirty="0">
                <a:solidFill>
                  <a:schemeClr val="tx1">
                    <a:lumMod val="65000"/>
                    <a:lumOff val="35000"/>
                  </a:schemeClr>
                </a:solidFill>
              </a:rPr>
              <a:t>‘Me and Sarah went to the cinema’</a:t>
            </a:r>
          </a:p>
        </p:txBody>
      </p:sp>
      <p:pic>
        <p:nvPicPr>
          <p:cNvPr id="9" name="Picture 8">
            <a:extLst>
              <a:ext uri="{FF2B5EF4-FFF2-40B4-BE49-F238E27FC236}">
                <a16:creationId xmlns:a16="http://schemas.microsoft.com/office/drawing/2014/main" id="{7E0673BC-58DF-73CC-438D-83E8139B45F9}"/>
              </a:ext>
            </a:extLst>
          </p:cNvPr>
          <p:cNvPicPr>
            <a:picLocks noChangeAspect="1"/>
          </p:cNvPicPr>
          <p:nvPr/>
        </p:nvPicPr>
        <p:blipFill>
          <a:blip r:embed="rId4"/>
          <a:srcRect/>
          <a:stretch/>
        </p:blipFill>
        <p:spPr>
          <a:xfrm>
            <a:off x="1205395" y="3669663"/>
            <a:ext cx="10016047" cy="2841762"/>
          </a:xfrm>
          <a:prstGeom prst="rect">
            <a:avLst/>
          </a:prstGeom>
        </p:spPr>
      </p:pic>
    </p:spTree>
    <p:extLst>
      <p:ext uri="{BB962C8B-B14F-4D97-AF65-F5344CB8AC3E}">
        <p14:creationId xmlns:p14="http://schemas.microsoft.com/office/powerpoint/2010/main" val="4124731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FDDA2-1A5A-E919-972E-6F94BB40BB13}"/>
            </a:ext>
          </a:extLst>
        </p:cNvPr>
        <p:cNvGrpSpPr/>
        <p:nvPr/>
      </p:nvGrpSpPr>
      <p:grpSpPr>
        <a:xfrm>
          <a:off x="0" y="0"/>
          <a:ext cx="0" cy="0"/>
          <a:chOff x="0" y="0"/>
          <a:chExt cx="0" cy="0"/>
        </a:xfrm>
      </p:grpSpPr>
      <p:pic>
        <p:nvPicPr>
          <p:cNvPr id="4" name="Picture 3" descr="A blue circle with text&#10;&#10;AI-generated content may be incorrect.">
            <a:extLst>
              <a:ext uri="{FF2B5EF4-FFF2-40B4-BE49-F238E27FC236}">
                <a16:creationId xmlns:a16="http://schemas.microsoft.com/office/drawing/2014/main" id="{8B8FE035-78D7-2D9E-707D-B7B3354B1BC0}"/>
              </a:ext>
            </a:extLst>
          </p:cNvPr>
          <p:cNvPicPr>
            <a:picLocks noChangeAspect="1"/>
          </p:cNvPicPr>
          <p:nvPr/>
        </p:nvPicPr>
        <p:blipFill>
          <a:blip r:embed="rId2">
            <a:alphaModFix amt="10000"/>
          </a:blip>
          <a:stretch>
            <a:fillRect/>
          </a:stretch>
        </p:blipFill>
        <p:spPr>
          <a:xfrm rot="21122639">
            <a:off x="540650" y="702071"/>
            <a:ext cx="5497920" cy="5193780"/>
          </a:xfrm>
          <a:prstGeom prst="rect">
            <a:avLst/>
          </a:prstGeom>
        </p:spPr>
      </p:pic>
      <p:pic>
        <p:nvPicPr>
          <p:cNvPr id="5" name="Picture 4" descr="A black and blue sign with text&#10;&#10;AI-generated content may be incorrect.">
            <a:extLst>
              <a:ext uri="{FF2B5EF4-FFF2-40B4-BE49-F238E27FC236}">
                <a16:creationId xmlns:a16="http://schemas.microsoft.com/office/drawing/2014/main" id="{E31DD443-D74B-C95F-85EE-542FB1532BF6}"/>
              </a:ext>
            </a:extLst>
          </p:cNvPr>
          <p:cNvPicPr>
            <a:picLocks noChangeAspect="1"/>
          </p:cNvPicPr>
          <p:nvPr/>
        </p:nvPicPr>
        <p:blipFill>
          <a:blip r:embed="rId3">
            <a:alphaModFix amt="10000"/>
          </a:blip>
          <a:stretch>
            <a:fillRect/>
          </a:stretch>
        </p:blipFill>
        <p:spPr>
          <a:xfrm>
            <a:off x="6638268" y="1009356"/>
            <a:ext cx="4997919" cy="5074810"/>
          </a:xfrm>
          <a:prstGeom prst="rect">
            <a:avLst/>
          </a:prstGeom>
        </p:spPr>
      </p:pic>
      <p:sp>
        <p:nvSpPr>
          <p:cNvPr id="2" name="Title 1">
            <a:extLst>
              <a:ext uri="{FF2B5EF4-FFF2-40B4-BE49-F238E27FC236}">
                <a16:creationId xmlns:a16="http://schemas.microsoft.com/office/drawing/2014/main" id="{6AD3E38F-3D78-110C-873C-A03DD01F305B}"/>
              </a:ext>
            </a:extLst>
          </p:cNvPr>
          <p:cNvSpPr>
            <a:spLocks noGrp="1"/>
          </p:cNvSpPr>
          <p:nvPr>
            <p:ph type="title"/>
          </p:nvPr>
        </p:nvSpPr>
        <p:spPr>
          <a:xfrm>
            <a:off x="1098128" y="346575"/>
            <a:ext cx="10515600" cy="1325563"/>
          </a:xfrm>
        </p:spPr>
        <p:txBody>
          <a:bodyPr>
            <a:normAutofit/>
          </a:bodyPr>
          <a:lstStyle/>
          <a:p>
            <a:pPr algn="ctr"/>
            <a:r>
              <a:rPr lang="en-US" sz="3600" b="1" dirty="0">
                <a:solidFill>
                  <a:schemeClr val="tx1">
                    <a:lumMod val="65000"/>
                    <a:lumOff val="35000"/>
                  </a:schemeClr>
                </a:solidFill>
              </a:rPr>
              <a:t>10. ‘A lot’ vs ‘a lot’ in spelling</a:t>
            </a:r>
          </a:p>
        </p:txBody>
      </p:sp>
      <p:sp>
        <p:nvSpPr>
          <p:cNvPr id="3" name="Content Placeholder 2">
            <a:extLst>
              <a:ext uri="{FF2B5EF4-FFF2-40B4-BE49-F238E27FC236}">
                <a16:creationId xmlns:a16="http://schemas.microsoft.com/office/drawing/2014/main" id="{B7D83436-8F02-156C-DDE7-88B93927877F}"/>
              </a:ext>
            </a:extLst>
          </p:cNvPr>
          <p:cNvSpPr>
            <a:spLocks noGrp="1"/>
          </p:cNvSpPr>
          <p:nvPr>
            <p:ph idx="1"/>
          </p:nvPr>
        </p:nvSpPr>
        <p:spPr>
          <a:xfrm>
            <a:off x="3289610" y="1527717"/>
            <a:ext cx="5847618" cy="2977494"/>
          </a:xfrm>
        </p:spPr>
        <p:txBody>
          <a:bodyPr>
            <a:normAutofit/>
          </a:bodyPr>
          <a:lstStyle/>
          <a:p>
            <a:pPr marL="0" indent="0" algn="ctr">
              <a:buNone/>
            </a:pPr>
            <a:r>
              <a:rPr lang="en-US" sz="2000" b="1" dirty="0">
                <a:solidFill>
                  <a:schemeClr val="tx1">
                    <a:lumMod val="65000"/>
                    <a:lumOff val="35000"/>
                  </a:schemeClr>
                </a:solidFill>
              </a:rPr>
              <a:t>For example:</a:t>
            </a:r>
          </a:p>
          <a:p>
            <a:pPr marL="0" indent="0" algn="ctr">
              <a:buNone/>
            </a:pPr>
            <a:r>
              <a:rPr lang="en-US" sz="2000" b="1" i="1" dirty="0">
                <a:solidFill>
                  <a:schemeClr val="tx1">
                    <a:lumMod val="65000"/>
                    <a:lumOff val="35000"/>
                  </a:schemeClr>
                </a:solidFill>
              </a:rPr>
              <a:t>‘There were </a:t>
            </a:r>
            <a:r>
              <a:rPr lang="en-US" sz="2000" b="1" i="1" dirty="0" err="1">
                <a:solidFill>
                  <a:schemeClr val="tx1">
                    <a:lumMod val="65000"/>
                    <a:lumOff val="35000"/>
                  </a:schemeClr>
                </a:solidFill>
              </a:rPr>
              <a:t>alot</a:t>
            </a:r>
            <a:r>
              <a:rPr lang="en-US" sz="2000" b="1" i="1" dirty="0">
                <a:solidFill>
                  <a:schemeClr val="tx1">
                    <a:lumMod val="65000"/>
                    <a:lumOff val="35000"/>
                  </a:schemeClr>
                </a:solidFill>
              </a:rPr>
              <a:t> of people there’</a:t>
            </a:r>
          </a:p>
        </p:txBody>
      </p:sp>
      <p:pic>
        <p:nvPicPr>
          <p:cNvPr id="9" name="Picture 8">
            <a:extLst>
              <a:ext uri="{FF2B5EF4-FFF2-40B4-BE49-F238E27FC236}">
                <a16:creationId xmlns:a16="http://schemas.microsoft.com/office/drawing/2014/main" id="{BFBDC3E2-B2E9-A38C-74BF-6F05122D74A8}"/>
              </a:ext>
            </a:extLst>
          </p:cNvPr>
          <p:cNvPicPr>
            <a:picLocks noChangeAspect="1"/>
          </p:cNvPicPr>
          <p:nvPr/>
        </p:nvPicPr>
        <p:blipFill>
          <a:blip r:embed="rId4"/>
          <a:srcRect/>
          <a:stretch/>
        </p:blipFill>
        <p:spPr>
          <a:xfrm>
            <a:off x="3134999" y="2574637"/>
            <a:ext cx="6163887" cy="3936789"/>
          </a:xfrm>
          <a:prstGeom prst="rect">
            <a:avLst/>
          </a:prstGeom>
        </p:spPr>
      </p:pic>
    </p:spTree>
    <p:extLst>
      <p:ext uri="{BB962C8B-B14F-4D97-AF65-F5344CB8AC3E}">
        <p14:creationId xmlns:p14="http://schemas.microsoft.com/office/powerpoint/2010/main" val="1553271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1727C-A5E3-6578-4530-834923488D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0AC84C-174D-5231-E053-445ED8811FD2}"/>
              </a:ext>
            </a:extLst>
          </p:cNvPr>
          <p:cNvSpPr>
            <a:spLocks noGrp="1"/>
          </p:cNvSpPr>
          <p:nvPr>
            <p:ph type="title"/>
          </p:nvPr>
        </p:nvSpPr>
        <p:spPr/>
        <p:txBody>
          <a:bodyPr/>
          <a:lstStyle/>
          <a:p>
            <a:r>
              <a:rPr lang="en-US" dirty="0">
                <a:solidFill>
                  <a:schemeClr val="tx1">
                    <a:lumMod val="65000"/>
                    <a:lumOff val="35000"/>
                  </a:schemeClr>
                </a:solidFill>
              </a:rPr>
              <a:t>Over to You…</a:t>
            </a:r>
          </a:p>
        </p:txBody>
      </p:sp>
      <p:sp>
        <p:nvSpPr>
          <p:cNvPr id="3" name="Content Placeholder 2">
            <a:extLst>
              <a:ext uri="{FF2B5EF4-FFF2-40B4-BE49-F238E27FC236}">
                <a16:creationId xmlns:a16="http://schemas.microsoft.com/office/drawing/2014/main" id="{C2AAF3F2-A4EC-F29F-66E4-2C5E9EC32164}"/>
              </a:ext>
            </a:extLst>
          </p:cNvPr>
          <p:cNvSpPr>
            <a:spLocks noGrp="1"/>
          </p:cNvSpPr>
          <p:nvPr>
            <p:ph idx="1"/>
          </p:nvPr>
        </p:nvSpPr>
        <p:spPr>
          <a:xfrm>
            <a:off x="630621" y="1690688"/>
            <a:ext cx="4067503" cy="4486275"/>
          </a:xfrm>
        </p:spPr>
        <p:txBody>
          <a:bodyPr>
            <a:normAutofit fontScale="92500" lnSpcReduction="10000"/>
          </a:bodyPr>
          <a:lstStyle/>
          <a:p>
            <a:pPr marL="0" indent="0">
              <a:lnSpc>
                <a:spcPct val="125000"/>
              </a:lnSpc>
              <a:buNone/>
            </a:pPr>
            <a:r>
              <a:rPr lang="en-GB" dirty="0">
                <a:solidFill>
                  <a:schemeClr val="tx1">
                    <a:lumMod val="65000"/>
                    <a:lumOff val="35000"/>
                  </a:schemeClr>
                </a:solidFill>
              </a:rPr>
              <a:t>Do you have any pet peeves of your own that were not covered in this activity?</a:t>
            </a:r>
          </a:p>
          <a:p>
            <a:pPr marL="0" indent="0">
              <a:lnSpc>
                <a:spcPct val="125000"/>
              </a:lnSpc>
              <a:buNone/>
            </a:pPr>
            <a:r>
              <a:rPr lang="en-GB" dirty="0">
                <a:solidFill>
                  <a:schemeClr val="tx1">
                    <a:lumMod val="65000"/>
                    <a:lumOff val="35000"/>
                  </a:schemeClr>
                </a:solidFill>
              </a:rPr>
              <a:t>Chat amongst yourselves and see if you can produce more examples of ‘debateable’ usage of English.</a:t>
            </a:r>
          </a:p>
          <a:p>
            <a:pPr marL="0" indent="0">
              <a:buNone/>
            </a:pPr>
            <a:endParaRPr lang="en-US" dirty="0"/>
          </a:p>
        </p:txBody>
      </p:sp>
      <p:pic>
        <p:nvPicPr>
          <p:cNvPr id="5" name="Picture 4" descr="A person and child standing next to a blackboard&#10;&#10;AI-generated content may be incorrect.">
            <a:extLst>
              <a:ext uri="{FF2B5EF4-FFF2-40B4-BE49-F238E27FC236}">
                <a16:creationId xmlns:a16="http://schemas.microsoft.com/office/drawing/2014/main" id="{A8F2CEBC-C7ED-1C17-5A5F-BB0C5C3F8959}"/>
              </a:ext>
            </a:extLst>
          </p:cNvPr>
          <p:cNvPicPr>
            <a:picLocks noChangeAspect="1"/>
          </p:cNvPicPr>
          <p:nvPr/>
        </p:nvPicPr>
        <p:blipFill>
          <a:blip r:embed="rId2"/>
          <a:srcRect l="1910" t="3202" r="2301" b="3202"/>
          <a:stretch>
            <a:fillRect/>
          </a:stretch>
        </p:blipFill>
        <p:spPr>
          <a:xfrm>
            <a:off x="4860568" y="1162462"/>
            <a:ext cx="7331432" cy="5014501"/>
          </a:xfrm>
          <a:prstGeom prst="rect">
            <a:avLst/>
          </a:prstGeom>
        </p:spPr>
      </p:pic>
    </p:spTree>
    <p:extLst>
      <p:ext uri="{BB962C8B-B14F-4D97-AF65-F5344CB8AC3E}">
        <p14:creationId xmlns:p14="http://schemas.microsoft.com/office/powerpoint/2010/main" val="3283942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57B1BAD-2436-F063-0BCE-90A66F94D284}"/>
            </a:ext>
          </a:extLst>
        </p:cNvPr>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0ABDD23-E4EC-F41B-016B-0B2A32E07366}"/>
              </a:ext>
            </a:extLst>
          </p:cNvPr>
          <p:cNvSpPr>
            <a:spLocks noGrp="1"/>
          </p:cNvSpPr>
          <p:nvPr>
            <p:ph type="title"/>
          </p:nvPr>
        </p:nvSpPr>
        <p:spPr>
          <a:xfrm>
            <a:off x="7040824" y="580475"/>
            <a:ext cx="3073332" cy="679613"/>
          </a:xfrm>
        </p:spPr>
        <p:txBody>
          <a:bodyPr anchor="t">
            <a:normAutofit/>
          </a:bodyPr>
          <a:lstStyle/>
          <a:p>
            <a:r>
              <a:rPr lang="en-US" sz="3200" dirty="0">
                <a:solidFill>
                  <a:schemeClr val="tx1">
                    <a:lumMod val="65000"/>
                    <a:lumOff val="35000"/>
                  </a:schemeClr>
                </a:solidFill>
              </a:rPr>
              <a:t>Reflection</a:t>
            </a:r>
          </a:p>
        </p:txBody>
      </p:sp>
      <p:pic>
        <p:nvPicPr>
          <p:cNvPr id="14" name="Picture 13" descr="Different colored question marks">
            <a:extLst>
              <a:ext uri="{FF2B5EF4-FFF2-40B4-BE49-F238E27FC236}">
                <a16:creationId xmlns:a16="http://schemas.microsoft.com/office/drawing/2014/main" id="{BDA59B5B-EAA3-A7A5-27BB-8EF996EE4B9B}"/>
              </a:ext>
            </a:extLst>
          </p:cNvPr>
          <p:cNvPicPr>
            <a:picLocks noChangeAspect="1"/>
          </p:cNvPicPr>
          <p:nvPr/>
        </p:nvPicPr>
        <p:blipFill>
          <a:blip r:embed="rId2"/>
          <a:srcRect l="27182" r="30568"/>
          <a:stretch>
            <a:fillRect/>
          </a:stretch>
        </p:blipFill>
        <p:spPr>
          <a:xfrm>
            <a:off x="-1" y="10"/>
            <a:ext cx="5151179" cy="6857990"/>
          </a:xfrm>
          <a:prstGeom prst="rect">
            <a:avLst/>
          </a:prstGeom>
        </p:spPr>
      </p:pic>
      <p:sp>
        <p:nvSpPr>
          <p:cNvPr id="3" name="Content Placeholder 2">
            <a:extLst>
              <a:ext uri="{FF2B5EF4-FFF2-40B4-BE49-F238E27FC236}">
                <a16:creationId xmlns:a16="http://schemas.microsoft.com/office/drawing/2014/main" id="{E56C65F7-EE5B-1AB8-99A3-8DD4DA5A9388}"/>
              </a:ext>
            </a:extLst>
          </p:cNvPr>
          <p:cNvSpPr>
            <a:spLocks noGrp="1"/>
          </p:cNvSpPr>
          <p:nvPr>
            <p:ph idx="1"/>
          </p:nvPr>
        </p:nvSpPr>
        <p:spPr>
          <a:xfrm>
            <a:off x="5868557" y="1371604"/>
            <a:ext cx="5628350" cy="4770780"/>
          </a:xfrm>
        </p:spPr>
        <p:txBody>
          <a:bodyPr>
            <a:normAutofit lnSpcReduction="10000"/>
          </a:bodyPr>
          <a:lstStyle/>
          <a:p>
            <a:pPr marL="0" indent="0">
              <a:lnSpc>
                <a:spcPct val="125000"/>
              </a:lnSpc>
              <a:buNone/>
            </a:pPr>
            <a:r>
              <a:rPr lang="en-GB" sz="1600" dirty="0">
                <a:solidFill>
                  <a:schemeClr val="tx1">
                    <a:lumMod val="65000"/>
                    <a:lumOff val="35000"/>
                  </a:schemeClr>
                </a:solidFill>
              </a:rPr>
              <a:t>Most of our reactions, whether we said something was acceptable or not, reflect underlying attitudes about language. If you thought certain examples were wrong, you were taking a prescriptivist stance: believing that English should follow fixed rules set by tradition or authority. If you argued that these examples are fine as long as they communicate meaning, you were leaning toward descriptivism, which sees language as dynamic and shaped by real-world use. </a:t>
            </a:r>
          </a:p>
          <a:p>
            <a:pPr marL="514350" indent="-514350">
              <a:lnSpc>
                <a:spcPct val="125000"/>
              </a:lnSpc>
              <a:buFont typeface="+mj-lt"/>
              <a:buAutoNum type="arabicPeriod"/>
            </a:pPr>
            <a:r>
              <a:rPr lang="en-GB" sz="1400" dirty="0">
                <a:solidFill>
                  <a:schemeClr val="tx1">
                    <a:lumMod val="65000"/>
                    <a:lumOff val="35000"/>
                  </a:schemeClr>
                </a:solidFill>
              </a:rPr>
              <a:t>Which examples did you decide are No-kay and why? Do your reasons relate to clarity or tradition or another reason? </a:t>
            </a:r>
          </a:p>
          <a:p>
            <a:pPr marL="514350" indent="-514350">
              <a:lnSpc>
                <a:spcPct val="125000"/>
              </a:lnSpc>
              <a:buFont typeface="+mj-lt"/>
              <a:buAutoNum type="arabicPeriod"/>
            </a:pPr>
            <a:r>
              <a:rPr lang="en-GB" sz="1400" dirty="0">
                <a:solidFill>
                  <a:schemeClr val="tx1">
                    <a:lumMod val="65000"/>
                    <a:lumOff val="35000"/>
                  </a:schemeClr>
                </a:solidFill>
              </a:rPr>
              <a:t>How do prescriptivist rules influence the way we judge people for their language use?  Do these rules protect clarity of communication, or do they reinforce ideas about education and status?</a:t>
            </a:r>
          </a:p>
          <a:p>
            <a:pPr marL="514350" indent="-514350">
              <a:lnSpc>
                <a:spcPct val="125000"/>
              </a:lnSpc>
              <a:buFont typeface="+mj-lt"/>
              <a:buAutoNum type="arabicPeriod"/>
            </a:pPr>
            <a:r>
              <a:rPr lang="en-GB" sz="1400" dirty="0">
                <a:solidFill>
                  <a:schemeClr val="tx1">
                    <a:lumMod val="65000"/>
                    <a:lumOff val="35000"/>
                  </a:schemeClr>
                </a:solidFill>
              </a:rPr>
              <a:t>If language is constantly evolving, do you think we should hold on to rules or go with the flow of change?</a:t>
            </a:r>
          </a:p>
          <a:p>
            <a:pPr marL="0" indent="0">
              <a:buNone/>
            </a:pPr>
            <a:endParaRPr lang="en-US" sz="1400" dirty="0"/>
          </a:p>
        </p:txBody>
      </p:sp>
    </p:spTree>
    <p:extLst>
      <p:ext uri="{BB962C8B-B14F-4D97-AF65-F5344CB8AC3E}">
        <p14:creationId xmlns:p14="http://schemas.microsoft.com/office/powerpoint/2010/main" val="26509876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409</TotalTime>
  <Words>483</Words>
  <Application>Microsoft Macintosh PowerPoint</Application>
  <PresentationFormat>Widescreen</PresentationFormat>
  <Paragraphs>42</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Aptos</vt:lpstr>
      <vt:lpstr>Aptos Display</vt:lpstr>
      <vt:lpstr>Arial</vt:lpstr>
      <vt:lpstr>Office Theme</vt:lpstr>
      <vt:lpstr>Linguistic Pet Peeves</vt:lpstr>
      <vt:lpstr>Introduction</vt:lpstr>
      <vt:lpstr>1. Split Infinitives</vt:lpstr>
      <vt:lpstr>2. Ending sentences with prepositions</vt:lpstr>
      <vt:lpstr>3. Double Negatives</vt:lpstr>
      <vt:lpstr>4. Starting sentences with conjunctions</vt:lpstr>
      <vt:lpstr>5. Using ‘literally’ figuratively</vt:lpstr>
      <vt:lpstr>6. ‘Textese’ and Abbreviations</vt:lpstr>
      <vt:lpstr>7. Sentence Fragments</vt:lpstr>
      <vt:lpstr>8. Using ‘like’ as a filler</vt:lpstr>
      <vt:lpstr>9. ‘Me’ vs ’I’ in compound subjects</vt:lpstr>
      <vt:lpstr>10. ‘A lot’ vs ‘a lot’ in spelling</vt:lpstr>
      <vt:lpstr>Over to You…</vt:lpstr>
      <vt:lpstr>Reflection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2</cp:revision>
  <dcterms:created xsi:type="dcterms:W3CDTF">2025-12-31T03:44:50Z</dcterms:created>
  <dcterms:modified xsi:type="dcterms:W3CDTF">2025-12-31T10:35:31Z</dcterms:modified>
</cp:coreProperties>
</file>