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93" r:id="rId3"/>
    <p:sldId id="277" r:id="rId4"/>
    <p:sldId id="278" r:id="rId5"/>
    <p:sldId id="279" r:id="rId6"/>
    <p:sldId id="280" r:id="rId7"/>
    <p:sldId id="281" r:id="rId8"/>
    <p:sldId id="282" r:id="rId9"/>
    <p:sldId id="283" r:id="rId10"/>
    <p:sldId id="284" r:id="rId11"/>
    <p:sldId id="285" r:id="rId12"/>
    <p:sldId id="286" r:id="rId13"/>
    <p:sldId id="287" r:id="rId14"/>
    <p:sldId id="288" r:id="rId15"/>
    <p:sldId id="290" r:id="rId16"/>
    <p:sldId id="291" r:id="rId17"/>
    <p:sldId id="292" r:id="rId18"/>
    <p:sldId id="289"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2"/>
    <p:restoredTop sz="94699"/>
  </p:normalViewPr>
  <p:slideViewPr>
    <p:cSldViewPr snapToGrid="0">
      <p:cViewPr varScale="1">
        <p:scale>
          <a:sx n="115" d="100"/>
          <a:sy n="115" d="100"/>
        </p:scale>
        <p:origin x="4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32434-CF9D-336A-9870-F8B778C76B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238B61-BCFD-46A7-A519-C8B14C1F35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4F5BB9-529F-C323-919D-B4727B61348A}"/>
              </a:ext>
            </a:extLst>
          </p:cNvPr>
          <p:cNvSpPr>
            <a:spLocks noGrp="1"/>
          </p:cNvSpPr>
          <p:nvPr>
            <p:ph type="dt" sz="half" idx="10"/>
          </p:nvPr>
        </p:nvSpPr>
        <p:spPr/>
        <p:txBody>
          <a:bodyPr/>
          <a:lstStyle/>
          <a:p>
            <a:fld id="{41BD6B1D-BAF7-344A-95C1-192F21424D74}" type="datetimeFigureOut">
              <a:rPr lang="en-US" smtClean="0"/>
              <a:t>11/29/25</a:t>
            </a:fld>
            <a:endParaRPr lang="en-US"/>
          </a:p>
        </p:txBody>
      </p:sp>
      <p:sp>
        <p:nvSpPr>
          <p:cNvPr id="5" name="Footer Placeholder 4">
            <a:extLst>
              <a:ext uri="{FF2B5EF4-FFF2-40B4-BE49-F238E27FC236}">
                <a16:creationId xmlns:a16="http://schemas.microsoft.com/office/drawing/2014/main" id="{2B3D465E-FCFF-275F-CA57-CB1821123E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8A1EF5-7455-4B4D-BB2A-F83C5578063D}"/>
              </a:ext>
            </a:extLst>
          </p:cNvPr>
          <p:cNvSpPr>
            <a:spLocks noGrp="1"/>
          </p:cNvSpPr>
          <p:nvPr>
            <p:ph type="sldNum" sz="quarter" idx="12"/>
          </p:nvPr>
        </p:nvSpPr>
        <p:spPr/>
        <p:txBody>
          <a:bodyPr/>
          <a:lstStyle/>
          <a:p>
            <a:fld id="{F5303E5D-BE3D-A84D-A05F-259258229E7B}" type="slidenum">
              <a:rPr lang="en-US" smtClean="0"/>
              <a:t>‹#›</a:t>
            </a:fld>
            <a:endParaRPr lang="en-US"/>
          </a:p>
        </p:txBody>
      </p:sp>
    </p:spTree>
    <p:extLst>
      <p:ext uri="{BB962C8B-B14F-4D97-AF65-F5344CB8AC3E}">
        <p14:creationId xmlns:p14="http://schemas.microsoft.com/office/powerpoint/2010/main" val="3532461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4D0F3-7AD2-3974-BE6A-9FAC6D6F92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8F7B2C-D87C-6DB2-73CD-FD1A77CAF3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B43EAE-9F63-E84D-046C-0BCD04947AB8}"/>
              </a:ext>
            </a:extLst>
          </p:cNvPr>
          <p:cNvSpPr>
            <a:spLocks noGrp="1"/>
          </p:cNvSpPr>
          <p:nvPr>
            <p:ph type="dt" sz="half" idx="10"/>
          </p:nvPr>
        </p:nvSpPr>
        <p:spPr/>
        <p:txBody>
          <a:bodyPr/>
          <a:lstStyle/>
          <a:p>
            <a:fld id="{41BD6B1D-BAF7-344A-95C1-192F21424D74}" type="datetimeFigureOut">
              <a:rPr lang="en-US" smtClean="0"/>
              <a:t>11/29/25</a:t>
            </a:fld>
            <a:endParaRPr lang="en-US"/>
          </a:p>
        </p:txBody>
      </p:sp>
      <p:sp>
        <p:nvSpPr>
          <p:cNvPr id="5" name="Footer Placeholder 4">
            <a:extLst>
              <a:ext uri="{FF2B5EF4-FFF2-40B4-BE49-F238E27FC236}">
                <a16:creationId xmlns:a16="http://schemas.microsoft.com/office/drawing/2014/main" id="{A5AFC5B7-DC91-EFCE-58D2-A910DBA45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A2CA70-D0BF-EB91-9B16-F6EBAC51A960}"/>
              </a:ext>
            </a:extLst>
          </p:cNvPr>
          <p:cNvSpPr>
            <a:spLocks noGrp="1"/>
          </p:cNvSpPr>
          <p:nvPr>
            <p:ph type="sldNum" sz="quarter" idx="12"/>
          </p:nvPr>
        </p:nvSpPr>
        <p:spPr/>
        <p:txBody>
          <a:bodyPr/>
          <a:lstStyle/>
          <a:p>
            <a:fld id="{F5303E5D-BE3D-A84D-A05F-259258229E7B}" type="slidenum">
              <a:rPr lang="en-US" smtClean="0"/>
              <a:t>‹#›</a:t>
            </a:fld>
            <a:endParaRPr lang="en-US"/>
          </a:p>
        </p:txBody>
      </p:sp>
    </p:spTree>
    <p:extLst>
      <p:ext uri="{BB962C8B-B14F-4D97-AF65-F5344CB8AC3E}">
        <p14:creationId xmlns:p14="http://schemas.microsoft.com/office/powerpoint/2010/main" val="2980898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88CE4-5B1E-979F-C23A-EB406EAAD8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CF1FDE-21AD-8F12-056B-C20EA69FB79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1C3F88-F555-9C8F-89AA-A65A01D4FD3A}"/>
              </a:ext>
            </a:extLst>
          </p:cNvPr>
          <p:cNvSpPr>
            <a:spLocks noGrp="1"/>
          </p:cNvSpPr>
          <p:nvPr>
            <p:ph type="dt" sz="half" idx="10"/>
          </p:nvPr>
        </p:nvSpPr>
        <p:spPr/>
        <p:txBody>
          <a:bodyPr/>
          <a:lstStyle/>
          <a:p>
            <a:fld id="{41BD6B1D-BAF7-344A-95C1-192F21424D74}" type="datetimeFigureOut">
              <a:rPr lang="en-US" smtClean="0"/>
              <a:t>11/29/25</a:t>
            </a:fld>
            <a:endParaRPr lang="en-US"/>
          </a:p>
        </p:txBody>
      </p:sp>
      <p:sp>
        <p:nvSpPr>
          <p:cNvPr id="5" name="Footer Placeholder 4">
            <a:extLst>
              <a:ext uri="{FF2B5EF4-FFF2-40B4-BE49-F238E27FC236}">
                <a16:creationId xmlns:a16="http://schemas.microsoft.com/office/drawing/2014/main" id="{E9D090E6-BF27-535E-8205-36A6F6C30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286A0D-A488-E2A0-62D9-3DD92CC0BC33}"/>
              </a:ext>
            </a:extLst>
          </p:cNvPr>
          <p:cNvSpPr>
            <a:spLocks noGrp="1"/>
          </p:cNvSpPr>
          <p:nvPr>
            <p:ph type="sldNum" sz="quarter" idx="12"/>
          </p:nvPr>
        </p:nvSpPr>
        <p:spPr/>
        <p:txBody>
          <a:bodyPr/>
          <a:lstStyle/>
          <a:p>
            <a:fld id="{F5303E5D-BE3D-A84D-A05F-259258229E7B}" type="slidenum">
              <a:rPr lang="en-US" smtClean="0"/>
              <a:t>‹#›</a:t>
            </a:fld>
            <a:endParaRPr lang="en-US"/>
          </a:p>
        </p:txBody>
      </p:sp>
    </p:spTree>
    <p:extLst>
      <p:ext uri="{BB962C8B-B14F-4D97-AF65-F5344CB8AC3E}">
        <p14:creationId xmlns:p14="http://schemas.microsoft.com/office/powerpoint/2010/main" val="1335950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1866-598B-1CBD-CA91-1C65E75131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AFA961-3CDB-72E9-2E6C-CA91D3D119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948428-8692-9DD9-BCCC-606568B779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B7A7B7-22D0-738C-745A-5C0CADDCE648}"/>
              </a:ext>
            </a:extLst>
          </p:cNvPr>
          <p:cNvSpPr>
            <a:spLocks noGrp="1"/>
          </p:cNvSpPr>
          <p:nvPr>
            <p:ph type="dt" sz="half" idx="10"/>
          </p:nvPr>
        </p:nvSpPr>
        <p:spPr/>
        <p:txBody>
          <a:bodyPr/>
          <a:lstStyle/>
          <a:p>
            <a:fld id="{41BD6B1D-BAF7-344A-95C1-192F21424D74}" type="datetimeFigureOut">
              <a:rPr lang="en-US" smtClean="0"/>
              <a:t>11/29/25</a:t>
            </a:fld>
            <a:endParaRPr lang="en-US"/>
          </a:p>
        </p:txBody>
      </p:sp>
      <p:sp>
        <p:nvSpPr>
          <p:cNvPr id="6" name="Footer Placeholder 5">
            <a:extLst>
              <a:ext uri="{FF2B5EF4-FFF2-40B4-BE49-F238E27FC236}">
                <a16:creationId xmlns:a16="http://schemas.microsoft.com/office/drawing/2014/main" id="{E9863A0E-50D5-2D59-9542-95B51A382F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58C3A9-B906-04B4-D524-BF9E4324FFCB}"/>
              </a:ext>
            </a:extLst>
          </p:cNvPr>
          <p:cNvSpPr>
            <a:spLocks noGrp="1"/>
          </p:cNvSpPr>
          <p:nvPr>
            <p:ph type="sldNum" sz="quarter" idx="12"/>
          </p:nvPr>
        </p:nvSpPr>
        <p:spPr/>
        <p:txBody>
          <a:bodyPr/>
          <a:lstStyle/>
          <a:p>
            <a:fld id="{F5303E5D-BE3D-A84D-A05F-259258229E7B}" type="slidenum">
              <a:rPr lang="en-US" smtClean="0"/>
              <a:t>‹#›</a:t>
            </a:fld>
            <a:endParaRPr lang="en-US"/>
          </a:p>
        </p:txBody>
      </p:sp>
    </p:spTree>
    <p:extLst>
      <p:ext uri="{BB962C8B-B14F-4D97-AF65-F5344CB8AC3E}">
        <p14:creationId xmlns:p14="http://schemas.microsoft.com/office/powerpoint/2010/main" val="4078069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A5F5-281E-745E-59AE-8912CB507F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9C0A91-FBDC-0E9E-9B12-A2B6DF1FC3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4036C7-5528-2616-BCD2-D1B30734A5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D06331-90FA-3BF2-9E45-AEAADAC8B0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A93EC1-F133-2264-9BF1-E5625271A3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D374AF-4BCC-42D9-C027-4761F29DF2F1}"/>
              </a:ext>
            </a:extLst>
          </p:cNvPr>
          <p:cNvSpPr>
            <a:spLocks noGrp="1"/>
          </p:cNvSpPr>
          <p:nvPr>
            <p:ph type="dt" sz="half" idx="10"/>
          </p:nvPr>
        </p:nvSpPr>
        <p:spPr/>
        <p:txBody>
          <a:bodyPr/>
          <a:lstStyle/>
          <a:p>
            <a:fld id="{41BD6B1D-BAF7-344A-95C1-192F21424D74}" type="datetimeFigureOut">
              <a:rPr lang="en-US" smtClean="0"/>
              <a:t>11/29/25</a:t>
            </a:fld>
            <a:endParaRPr lang="en-US"/>
          </a:p>
        </p:txBody>
      </p:sp>
      <p:sp>
        <p:nvSpPr>
          <p:cNvPr id="8" name="Footer Placeholder 7">
            <a:extLst>
              <a:ext uri="{FF2B5EF4-FFF2-40B4-BE49-F238E27FC236}">
                <a16:creationId xmlns:a16="http://schemas.microsoft.com/office/drawing/2014/main" id="{16B745F4-2A14-EBCF-A617-A47D071353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083207-B111-71EC-962E-60AEAF64CA2E}"/>
              </a:ext>
            </a:extLst>
          </p:cNvPr>
          <p:cNvSpPr>
            <a:spLocks noGrp="1"/>
          </p:cNvSpPr>
          <p:nvPr>
            <p:ph type="sldNum" sz="quarter" idx="12"/>
          </p:nvPr>
        </p:nvSpPr>
        <p:spPr/>
        <p:txBody>
          <a:bodyPr/>
          <a:lstStyle/>
          <a:p>
            <a:fld id="{F5303E5D-BE3D-A84D-A05F-259258229E7B}" type="slidenum">
              <a:rPr lang="en-US" smtClean="0"/>
              <a:t>‹#›</a:t>
            </a:fld>
            <a:endParaRPr lang="en-US"/>
          </a:p>
        </p:txBody>
      </p:sp>
    </p:spTree>
    <p:extLst>
      <p:ext uri="{BB962C8B-B14F-4D97-AF65-F5344CB8AC3E}">
        <p14:creationId xmlns:p14="http://schemas.microsoft.com/office/powerpoint/2010/main" val="179722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49BE8-62AB-9453-A490-3281395C9B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FB7A7B-087F-B70F-522E-5DD503D25571}"/>
              </a:ext>
            </a:extLst>
          </p:cNvPr>
          <p:cNvSpPr>
            <a:spLocks noGrp="1"/>
          </p:cNvSpPr>
          <p:nvPr>
            <p:ph type="dt" sz="half" idx="10"/>
          </p:nvPr>
        </p:nvSpPr>
        <p:spPr/>
        <p:txBody>
          <a:bodyPr/>
          <a:lstStyle/>
          <a:p>
            <a:fld id="{41BD6B1D-BAF7-344A-95C1-192F21424D74}" type="datetimeFigureOut">
              <a:rPr lang="en-US" smtClean="0"/>
              <a:t>11/29/25</a:t>
            </a:fld>
            <a:endParaRPr lang="en-US"/>
          </a:p>
        </p:txBody>
      </p:sp>
      <p:sp>
        <p:nvSpPr>
          <p:cNvPr id="4" name="Footer Placeholder 3">
            <a:extLst>
              <a:ext uri="{FF2B5EF4-FFF2-40B4-BE49-F238E27FC236}">
                <a16:creationId xmlns:a16="http://schemas.microsoft.com/office/drawing/2014/main" id="{894C49BC-0336-08D9-67A3-653C465A6C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21C088-DF27-6510-978F-AC30F73A3181}"/>
              </a:ext>
            </a:extLst>
          </p:cNvPr>
          <p:cNvSpPr>
            <a:spLocks noGrp="1"/>
          </p:cNvSpPr>
          <p:nvPr>
            <p:ph type="sldNum" sz="quarter" idx="12"/>
          </p:nvPr>
        </p:nvSpPr>
        <p:spPr/>
        <p:txBody>
          <a:bodyPr/>
          <a:lstStyle/>
          <a:p>
            <a:fld id="{F5303E5D-BE3D-A84D-A05F-259258229E7B}" type="slidenum">
              <a:rPr lang="en-US" smtClean="0"/>
              <a:t>‹#›</a:t>
            </a:fld>
            <a:endParaRPr lang="en-US"/>
          </a:p>
        </p:txBody>
      </p:sp>
    </p:spTree>
    <p:extLst>
      <p:ext uri="{BB962C8B-B14F-4D97-AF65-F5344CB8AC3E}">
        <p14:creationId xmlns:p14="http://schemas.microsoft.com/office/powerpoint/2010/main" val="4056405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E58A1C-C805-9DE5-AB60-6078C16D16A2}"/>
              </a:ext>
            </a:extLst>
          </p:cNvPr>
          <p:cNvSpPr>
            <a:spLocks noGrp="1"/>
          </p:cNvSpPr>
          <p:nvPr>
            <p:ph type="dt" sz="half" idx="10"/>
          </p:nvPr>
        </p:nvSpPr>
        <p:spPr/>
        <p:txBody>
          <a:bodyPr/>
          <a:lstStyle/>
          <a:p>
            <a:fld id="{41BD6B1D-BAF7-344A-95C1-192F21424D74}" type="datetimeFigureOut">
              <a:rPr lang="en-US" smtClean="0"/>
              <a:t>11/29/25</a:t>
            </a:fld>
            <a:endParaRPr lang="en-US"/>
          </a:p>
        </p:txBody>
      </p:sp>
      <p:sp>
        <p:nvSpPr>
          <p:cNvPr id="3" name="Footer Placeholder 2">
            <a:extLst>
              <a:ext uri="{FF2B5EF4-FFF2-40B4-BE49-F238E27FC236}">
                <a16:creationId xmlns:a16="http://schemas.microsoft.com/office/drawing/2014/main" id="{36ADB14E-C166-3697-80EE-E4D1F8EAF9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0B7CC1-0E1F-F68C-4CEC-FB126993A6BA}"/>
              </a:ext>
            </a:extLst>
          </p:cNvPr>
          <p:cNvSpPr>
            <a:spLocks noGrp="1"/>
          </p:cNvSpPr>
          <p:nvPr>
            <p:ph type="sldNum" sz="quarter" idx="12"/>
          </p:nvPr>
        </p:nvSpPr>
        <p:spPr/>
        <p:txBody>
          <a:bodyPr/>
          <a:lstStyle/>
          <a:p>
            <a:fld id="{F5303E5D-BE3D-A84D-A05F-259258229E7B}" type="slidenum">
              <a:rPr lang="en-US" smtClean="0"/>
              <a:t>‹#›</a:t>
            </a:fld>
            <a:endParaRPr lang="en-US"/>
          </a:p>
        </p:txBody>
      </p:sp>
    </p:spTree>
    <p:extLst>
      <p:ext uri="{BB962C8B-B14F-4D97-AF65-F5344CB8AC3E}">
        <p14:creationId xmlns:p14="http://schemas.microsoft.com/office/powerpoint/2010/main" val="771141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77D3C-44A7-78F7-6B12-C331C62157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743BDE-C11E-A3D3-C893-1E56FDD99A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5FDFB5-81F3-A6CF-FE7E-2E9D2C93C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EA1773-B30E-545B-7148-1624B1A85247}"/>
              </a:ext>
            </a:extLst>
          </p:cNvPr>
          <p:cNvSpPr>
            <a:spLocks noGrp="1"/>
          </p:cNvSpPr>
          <p:nvPr>
            <p:ph type="dt" sz="half" idx="10"/>
          </p:nvPr>
        </p:nvSpPr>
        <p:spPr/>
        <p:txBody>
          <a:bodyPr/>
          <a:lstStyle/>
          <a:p>
            <a:fld id="{41BD6B1D-BAF7-344A-95C1-192F21424D74}" type="datetimeFigureOut">
              <a:rPr lang="en-US" smtClean="0"/>
              <a:t>11/29/25</a:t>
            </a:fld>
            <a:endParaRPr lang="en-US"/>
          </a:p>
        </p:txBody>
      </p:sp>
      <p:sp>
        <p:nvSpPr>
          <p:cNvPr id="6" name="Footer Placeholder 5">
            <a:extLst>
              <a:ext uri="{FF2B5EF4-FFF2-40B4-BE49-F238E27FC236}">
                <a16:creationId xmlns:a16="http://schemas.microsoft.com/office/drawing/2014/main" id="{14F33F42-06E1-6A33-91EC-65B404FC22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4B7996-8AC0-BE45-96A3-BA4575453104}"/>
              </a:ext>
            </a:extLst>
          </p:cNvPr>
          <p:cNvSpPr>
            <a:spLocks noGrp="1"/>
          </p:cNvSpPr>
          <p:nvPr>
            <p:ph type="sldNum" sz="quarter" idx="12"/>
          </p:nvPr>
        </p:nvSpPr>
        <p:spPr/>
        <p:txBody>
          <a:bodyPr/>
          <a:lstStyle/>
          <a:p>
            <a:fld id="{F5303E5D-BE3D-A84D-A05F-259258229E7B}" type="slidenum">
              <a:rPr lang="en-US" smtClean="0"/>
              <a:t>‹#›</a:t>
            </a:fld>
            <a:endParaRPr lang="en-US"/>
          </a:p>
        </p:txBody>
      </p:sp>
    </p:spTree>
    <p:extLst>
      <p:ext uri="{BB962C8B-B14F-4D97-AF65-F5344CB8AC3E}">
        <p14:creationId xmlns:p14="http://schemas.microsoft.com/office/powerpoint/2010/main" val="2917833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ED99A-9534-E669-3163-2CF672AAAF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8F6976-B8AD-A20A-DD08-34C381EB92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B891EC-36CB-8A2A-A5E8-68C059290B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B0D327-1801-7EA9-BED7-A7FDA553F89F}"/>
              </a:ext>
            </a:extLst>
          </p:cNvPr>
          <p:cNvSpPr>
            <a:spLocks noGrp="1"/>
          </p:cNvSpPr>
          <p:nvPr>
            <p:ph type="dt" sz="half" idx="10"/>
          </p:nvPr>
        </p:nvSpPr>
        <p:spPr/>
        <p:txBody>
          <a:bodyPr/>
          <a:lstStyle/>
          <a:p>
            <a:fld id="{41BD6B1D-BAF7-344A-95C1-192F21424D74}" type="datetimeFigureOut">
              <a:rPr lang="en-US" smtClean="0"/>
              <a:t>11/29/25</a:t>
            </a:fld>
            <a:endParaRPr lang="en-US"/>
          </a:p>
        </p:txBody>
      </p:sp>
      <p:sp>
        <p:nvSpPr>
          <p:cNvPr id="6" name="Footer Placeholder 5">
            <a:extLst>
              <a:ext uri="{FF2B5EF4-FFF2-40B4-BE49-F238E27FC236}">
                <a16:creationId xmlns:a16="http://schemas.microsoft.com/office/drawing/2014/main" id="{B7EF1681-6906-4751-608F-2CC084766D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68B9A3-ED0A-D4C7-4530-415F6288F891}"/>
              </a:ext>
            </a:extLst>
          </p:cNvPr>
          <p:cNvSpPr>
            <a:spLocks noGrp="1"/>
          </p:cNvSpPr>
          <p:nvPr>
            <p:ph type="sldNum" sz="quarter" idx="12"/>
          </p:nvPr>
        </p:nvSpPr>
        <p:spPr/>
        <p:txBody>
          <a:bodyPr/>
          <a:lstStyle/>
          <a:p>
            <a:fld id="{F5303E5D-BE3D-A84D-A05F-259258229E7B}" type="slidenum">
              <a:rPr lang="en-US" smtClean="0"/>
              <a:t>‹#›</a:t>
            </a:fld>
            <a:endParaRPr lang="en-US"/>
          </a:p>
        </p:txBody>
      </p:sp>
    </p:spTree>
    <p:extLst>
      <p:ext uri="{BB962C8B-B14F-4D97-AF65-F5344CB8AC3E}">
        <p14:creationId xmlns:p14="http://schemas.microsoft.com/office/powerpoint/2010/main" val="3888787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8523D-67B8-123D-87AD-D16FDA0F7F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E9544B-5242-A2AE-E0D9-F1FB74EADC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329AE-0ECB-4DA5-19BE-BC15AD86E083}"/>
              </a:ext>
            </a:extLst>
          </p:cNvPr>
          <p:cNvSpPr>
            <a:spLocks noGrp="1"/>
          </p:cNvSpPr>
          <p:nvPr>
            <p:ph type="dt" sz="half" idx="10"/>
          </p:nvPr>
        </p:nvSpPr>
        <p:spPr/>
        <p:txBody>
          <a:bodyPr/>
          <a:lstStyle/>
          <a:p>
            <a:fld id="{41BD6B1D-BAF7-344A-95C1-192F21424D74}" type="datetimeFigureOut">
              <a:rPr lang="en-US" smtClean="0"/>
              <a:t>11/29/25</a:t>
            </a:fld>
            <a:endParaRPr lang="en-US"/>
          </a:p>
        </p:txBody>
      </p:sp>
      <p:sp>
        <p:nvSpPr>
          <p:cNvPr id="5" name="Footer Placeholder 4">
            <a:extLst>
              <a:ext uri="{FF2B5EF4-FFF2-40B4-BE49-F238E27FC236}">
                <a16:creationId xmlns:a16="http://schemas.microsoft.com/office/drawing/2014/main" id="{0E36954C-D4BB-4FE7-7071-771329A76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15BC0A-18BE-8722-84A5-AB11503F4E20}"/>
              </a:ext>
            </a:extLst>
          </p:cNvPr>
          <p:cNvSpPr>
            <a:spLocks noGrp="1"/>
          </p:cNvSpPr>
          <p:nvPr>
            <p:ph type="sldNum" sz="quarter" idx="12"/>
          </p:nvPr>
        </p:nvSpPr>
        <p:spPr/>
        <p:txBody>
          <a:bodyPr/>
          <a:lstStyle/>
          <a:p>
            <a:fld id="{F5303E5D-BE3D-A84D-A05F-259258229E7B}" type="slidenum">
              <a:rPr lang="en-US" smtClean="0"/>
              <a:t>‹#›</a:t>
            </a:fld>
            <a:endParaRPr lang="en-US"/>
          </a:p>
        </p:txBody>
      </p:sp>
    </p:spTree>
    <p:extLst>
      <p:ext uri="{BB962C8B-B14F-4D97-AF65-F5344CB8AC3E}">
        <p14:creationId xmlns:p14="http://schemas.microsoft.com/office/powerpoint/2010/main" val="2947175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D4DD3A-9C33-2031-D0BB-7B93C7DAA7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8F1C77-2CC0-4B57-9207-3467257955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1A0E7C-214A-E507-5F5C-ED11ED8AE064}"/>
              </a:ext>
            </a:extLst>
          </p:cNvPr>
          <p:cNvSpPr>
            <a:spLocks noGrp="1"/>
          </p:cNvSpPr>
          <p:nvPr>
            <p:ph type="dt" sz="half" idx="10"/>
          </p:nvPr>
        </p:nvSpPr>
        <p:spPr/>
        <p:txBody>
          <a:bodyPr/>
          <a:lstStyle/>
          <a:p>
            <a:fld id="{41BD6B1D-BAF7-344A-95C1-192F21424D74}" type="datetimeFigureOut">
              <a:rPr lang="en-US" smtClean="0"/>
              <a:t>11/29/25</a:t>
            </a:fld>
            <a:endParaRPr lang="en-US"/>
          </a:p>
        </p:txBody>
      </p:sp>
      <p:sp>
        <p:nvSpPr>
          <p:cNvPr id="5" name="Footer Placeholder 4">
            <a:extLst>
              <a:ext uri="{FF2B5EF4-FFF2-40B4-BE49-F238E27FC236}">
                <a16:creationId xmlns:a16="http://schemas.microsoft.com/office/drawing/2014/main" id="{3D641005-8823-4870-24DC-02F8F8775A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682C40-85DC-068E-D1BA-D9BED6922260}"/>
              </a:ext>
            </a:extLst>
          </p:cNvPr>
          <p:cNvSpPr>
            <a:spLocks noGrp="1"/>
          </p:cNvSpPr>
          <p:nvPr>
            <p:ph type="sldNum" sz="quarter" idx="12"/>
          </p:nvPr>
        </p:nvSpPr>
        <p:spPr/>
        <p:txBody>
          <a:bodyPr/>
          <a:lstStyle/>
          <a:p>
            <a:fld id="{F5303E5D-BE3D-A84D-A05F-259258229E7B}" type="slidenum">
              <a:rPr lang="en-US" smtClean="0"/>
              <a:t>‹#›</a:t>
            </a:fld>
            <a:endParaRPr lang="en-US"/>
          </a:p>
        </p:txBody>
      </p:sp>
    </p:spTree>
    <p:extLst>
      <p:ext uri="{BB962C8B-B14F-4D97-AF65-F5344CB8AC3E}">
        <p14:creationId xmlns:p14="http://schemas.microsoft.com/office/powerpoint/2010/main" val="3200439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1FD2F3-1C78-9350-6CDA-4C6D5BD11F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859078-7B17-DDA2-39AD-3E3C2CC1B6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E1341C-85F4-721A-5FDC-FBCB4DD229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1BD6B1D-BAF7-344A-95C1-192F21424D74}" type="datetimeFigureOut">
              <a:rPr lang="en-US" smtClean="0"/>
              <a:t>11/29/25</a:t>
            </a:fld>
            <a:endParaRPr lang="en-US"/>
          </a:p>
        </p:txBody>
      </p:sp>
      <p:sp>
        <p:nvSpPr>
          <p:cNvPr id="5" name="Footer Placeholder 4">
            <a:extLst>
              <a:ext uri="{FF2B5EF4-FFF2-40B4-BE49-F238E27FC236}">
                <a16:creationId xmlns:a16="http://schemas.microsoft.com/office/drawing/2014/main" id="{718A041A-BDB8-B54F-965A-6A611673E7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A69139D-57D6-588C-2934-DC2D6AA561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303E5D-BE3D-A84D-A05F-259258229E7B}" type="slidenum">
              <a:rPr lang="en-US" smtClean="0"/>
              <a:t>‹#›</a:t>
            </a:fld>
            <a:endParaRPr lang="en-US"/>
          </a:p>
        </p:txBody>
      </p:sp>
    </p:spTree>
    <p:extLst>
      <p:ext uri="{BB962C8B-B14F-4D97-AF65-F5344CB8AC3E}">
        <p14:creationId xmlns:p14="http://schemas.microsoft.com/office/powerpoint/2010/main" val="13408549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3898FF-D987-4B0E-BFB4-85F5EB356D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BD5E370-0488-4C07-9156-919F98C58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8A2842C0-6210-4FDB-B1FF-C14C927377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799037F2-4CAF-446B-90DB-1480B247A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4EC5440-A44A-4132-8B18-7EB733DBE9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B3712941-479C-CB09-3146-E4B4EA478E02}"/>
              </a:ext>
            </a:extLst>
          </p:cNvPr>
          <p:cNvSpPr>
            <a:spLocks noGrp="1"/>
          </p:cNvSpPr>
          <p:nvPr>
            <p:ph type="ctrTitle"/>
          </p:nvPr>
        </p:nvSpPr>
        <p:spPr>
          <a:xfrm>
            <a:off x="2005091" y="4238695"/>
            <a:ext cx="8187946" cy="1114379"/>
          </a:xfrm>
        </p:spPr>
        <p:txBody>
          <a:bodyPr anchor="b">
            <a:normAutofit/>
          </a:bodyPr>
          <a:lstStyle/>
          <a:p>
            <a:r>
              <a:rPr lang="en-US" sz="5400" dirty="0"/>
              <a:t>Politically Correct Language</a:t>
            </a:r>
          </a:p>
        </p:txBody>
      </p:sp>
      <p:sp>
        <p:nvSpPr>
          <p:cNvPr id="3" name="Subtitle 2">
            <a:extLst>
              <a:ext uri="{FF2B5EF4-FFF2-40B4-BE49-F238E27FC236}">
                <a16:creationId xmlns:a16="http://schemas.microsoft.com/office/drawing/2014/main" id="{5CC8E153-D4AC-4E2B-51EB-E314B5E6EBFC}"/>
              </a:ext>
            </a:extLst>
          </p:cNvPr>
          <p:cNvSpPr>
            <a:spLocks noGrp="1"/>
          </p:cNvSpPr>
          <p:nvPr>
            <p:ph type="subTitle" idx="1"/>
          </p:nvPr>
        </p:nvSpPr>
        <p:spPr>
          <a:xfrm>
            <a:off x="2005091" y="5571900"/>
            <a:ext cx="8187946" cy="723840"/>
          </a:xfrm>
        </p:spPr>
        <p:txBody>
          <a:bodyPr anchor="t">
            <a:normAutofit/>
          </a:bodyPr>
          <a:lstStyle/>
          <a:p>
            <a:r>
              <a:rPr lang="en-US" sz="3600" dirty="0"/>
              <a:t>OK or No Way?</a:t>
            </a:r>
          </a:p>
        </p:txBody>
      </p:sp>
      <p:pic>
        <p:nvPicPr>
          <p:cNvPr id="4" name="Picture 3" descr="A cartoon of a person speaking to a person&#10;&#10;AI-generated content may be incorrect.">
            <a:extLst>
              <a:ext uri="{FF2B5EF4-FFF2-40B4-BE49-F238E27FC236}">
                <a16:creationId xmlns:a16="http://schemas.microsoft.com/office/drawing/2014/main" id="{E9C373E9-D55E-3CC7-E2AF-DFD22F2853C8}"/>
              </a:ext>
            </a:extLst>
          </p:cNvPr>
          <p:cNvPicPr>
            <a:picLocks noChangeAspect="1"/>
          </p:cNvPicPr>
          <p:nvPr/>
        </p:nvPicPr>
        <p:blipFill>
          <a:blip r:embed="rId3"/>
          <a:srcRect b="3956"/>
          <a:stretch>
            <a:fillRect/>
          </a:stretch>
        </p:blipFill>
        <p:spPr>
          <a:xfrm>
            <a:off x="999438" y="348786"/>
            <a:ext cx="10186908" cy="3546665"/>
          </a:xfrm>
          <a:prstGeom prst="rect">
            <a:avLst/>
          </a:prstGeom>
        </p:spPr>
      </p:pic>
    </p:spTree>
    <p:extLst>
      <p:ext uri="{BB962C8B-B14F-4D97-AF65-F5344CB8AC3E}">
        <p14:creationId xmlns:p14="http://schemas.microsoft.com/office/powerpoint/2010/main" val="494103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709664-B29C-F2E9-79B8-42E3A2DF508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1034658-A7DD-35D2-FB2A-122908A7B4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F6D2C68-C6E5-C4F6-CF84-9D85C1386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3DCBECC8-A87E-002A-0A15-614EC65A6AE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486D7286-FC27-E8F5-2A23-7E83FED1C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89C3EF9-E0C7-5C8A-274E-4DC7528D3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0" name="Title 1">
            <a:extLst>
              <a:ext uri="{FF2B5EF4-FFF2-40B4-BE49-F238E27FC236}">
                <a16:creationId xmlns:a16="http://schemas.microsoft.com/office/drawing/2014/main" id="{5AB6C702-4E91-84E4-8881-8E7C3D4FA925}"/>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solidFill>
                  <a:schemeClr val="tx1">
                    <a:lumMod val="65000"/>
                    <a:lumOff val="35000"/>
                  </a:schemeClr>
                </a:solidFill>
              </a:rPr>
              <a:t>Introduction</a:t>
            </a:r>
            <a:endParaRPr lang="en-US" dirty="0">
              <a:solidFill>
                <a:schemeClr val="tx1">
                  <a:lumMod val="65000"/>
                  <a:lumOff val="35000"/>
                </a:schemeClr>
              </a:solidFill>
            </a:endParaRPr>
          </a:p>
        </p:txBody>
      </p:sp>
      <p:sp>
        <p:nvSpPr>
          <p:cNvPr id="12" name="Content Placeholder 2">
            <a:extLst>
              <a:ext uri="{FF2B5EF4-FFF2-40B4-BE49-F238E27FC236}">
                <a16:creationId xmlns:a16="http://schemas.microsoft.com/office/drawing/2014/main" id="{4580753D-4D3D-3949-90AA-17E87AE306EC}"/>
              </a:ext>
            </a:extLst>
          </p:cNvPr>
          <p:cNvSpPr txBox="1">
            <a:spLocks/>
          </p:cNvSpPr>
          <p:nvPr/>
        </p:nvSpPr>
        <p:spPr>
          <a:xfrm>
            <a:off x="838200" y="1825625"/>
            <a:ext cx="10515600" cy="435133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en-GB" dirty="0">
                <a:solidFill>
                  <a:schemeClr val="tx1">
                    <a:lumMod val="65000"/>
                    <a:lumOff val="35000"/>
                  </a:schemeClr>
                </a:solidFill>
              </a:rPr>
              <a:t>Language is always evolving, and there’s always going to be more than one way to say something. Sometimes politically correct changes feel smooth and natural, like saying ‘</a:t>
            </a:r>
            <a:r>
              <a:rPr lang="en-GB" i="1" dirty="0">
                <a:solidFill>
                  <a:schemeClr val="tx1">
                    <a:lumMod val="65000"/>
                    <a:lumOff val="35000"/>
                  </a:schemeClr>
                </a:solidFill>
              </a:rPr>
              <a:t>firefighter’</a:t>
            </a:r>
            <a:r>
              <a:rPr lang="en-GB" dirty="0">
                <a:solidFill>
                  <a:schemeClr val="tx1">
                    <a:lumMod val="65000"/>
                    <a:lumOff val="35000"/>
                  </a:schemeClr>
                </a:solidFill>
              </a:rPr>
              <a:t> instead of ‘</a:t>
            </a:r>
            <a:r>
              <a:rPr lang="en-GB" i="1" dirty="0">
                <a:solidFill>
                  <a:schemeClr val="tx1">
                    <a:lumMod val="65000"/>
                    <a:lumOff val="35000"/>
                  </a:schemeClr>
                </a:solidFill>
              </a:rPr>
              <a:t>fireman</a:t>
            </a:r>
            <a:r>
              <a:rPr lang="en-GB" dirty="0">
                <a:solidFill>
                  <a:schemeClr val="tx1">
                    <a:lumMod val="65000"/>
                    <a:lumOff val="35000"/>
                  </a:schemeClr>
                </a:solidFill>
              </a:rPr>
              <a:t>.’ Other times, new terms sound awkward or over-engineered, sparking debate about whether political correctness has gone too far. The goal of inclusive language is to promote respect and equality, but not every term succeeds in sounding authentic.</a:t>
            </a:r>
          </a:p>
          <a:p>
            <a:pPr algn="l">
              <a:lnSpc>
                <a:spcPct val="120000"/>
              </a:lnSpc>
            </a:pPr>
            <a:r>
              <a:rPr lang="en-GB" dirty="0">
                <a:solidFill>
                  <a:schemeClr val="tx1">
                    <a:lumMod val="65000"/>
                    <a:lumOff val="35000"/>
                  </a:schemeClr>
                </a:solidFill>
              </a:rPr>
              <a:t>In this activity, you’ll see pairs of words: the original term and its politically correct alternative. Your job is to decide whether the new term feels empowering and natural (‘OK’) or awkward and cringey (‘No Way’). There are no wrong answers, just your honest opinions! </a:t>
            </a:r>
          </a:p>
          <a:p>
            <a:endParaRPr lang="en-US" dirty="0"/>
          </a:p>
        </p:txBody>
      </p:sp>
    </p:spTree>
    <p:extLst>
      <p:ext uri="{BB962C8B-B14F-4D97-AF65-F5344CB8AC3E}">
        <p14:creationId xmlns:p14="http://schemas.microsoft.com/office/powerpoint/2010/main" val="2624029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7A6DD6-7F05-4B56-9B09-308B52EE87A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76A48F-ED99-9CEA-4924-69D046268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6D4713D-B04A-BA6F-ABE7-568D0BD4C6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D5BF3427-8BFE-B602-8020-D31EA5277A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35CD49D8-F8BD-3495-B90E-0594B52E2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94214431-0385-A82F-87CF-8586A9121B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5DFD51F2-7333-9265-7989-33A2E81F9098}"/>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12" name="Picture 11" descr="A black and white logo&#10;&#10;AI-generated content may be incorrect.">
            <a:extLst>
              <a:ext uri="{FF2B5EF4-FFF2-40B4-BE49-F238E27FC236}">
                <a16:creationId xmlns:a16="http://schemas.microsoft.com/office/drawing/2014/main" id="{FCD829A9-61CA-3084-5FB4-CD121BFA1067}"/>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14" name="Content Placeholder 2">
            <a:extLst>
              <a:ext uri="{FF2B5EF4-FFF2-40B4-BE49-F238E27FC236}">
                <a16:creationId xmlns:a16="http://schemas.microsoft.com/office/drawing/2014/main" id="{493F9C4E-3238-34AD-DEEA-687B62E40A17}"/>
              </a:ext>
            </a:extLst>
          </p:cNvPr>
          <p:cNvSpPr txBox="1">
            <a:spLocks/>
          </p:cNvSpPr>
          <p:nvPr/>
        </p:nvSpPr>
        <p:spPr>
          <a:xfrm>
            <a:off x="1003990" y="3437263"/>
            <a:ext cx="3438940" cy="19573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a:solidFill>
                  <a:schemeClr val="tx1">
                    <a:lumMod val="65000"/>
                    <a:lumOff val="35000"/>
                  </a:schemeClr>
                </a:solidFill>
              </a:rPr>
              <a:t>Disabled</a:t>
            </a:r>
            <a:endParaRPr lang="en-US" sz="5400" b="1" dirty="0">
              <a:solidFill>
                <a:schemeClr val="tx1">
                  <a:lumMod val="65000"/>
                  <a:lumOff val="35000"/>
                </a:schemeClr>
              </a:solidFill>
            </a:endParaRPr>
          </a:p>
        </p:txBody>
      </p:sp>
      <p:sp>
        <p:nvSpPr>
          <p:cNvPr id="16" name="Content Placeholder 3">
            <a:extLst>
              <a:ext uri="{FF2B5EF4-FFF2-40B4-BE49-F238E27FC236}">
                <a16:creationId xmlns:a16="http://schemas.microsoft.com/office/drawing/2014/main" id="{9E5EEF14-3B5C-BF74-9FBF-EF34C7610EC2}"/>
              </a:ext>
            </a:extLst>
          </p:cNvPr>
          <p:cNvSpPr txBox="1">
            <a:spLocks/>
          </p:cNvSpPr>
          <p:nvPr/>
        </p:nvSpPr>
        <p:spPr>
          <a:xfrm>
            <a:off x="7749071" y="3182322"/>
            <a:ext cx="343893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a:solidFill>
                  <a:schemeClr val="tx1">
                    <a:lumMod val="65000"/>
                    <a:lumOff val="35000"/>
                  </a:schemeClr>
                </a:solidFill>
              </a:rPr>
              <a:t>Differently-abled</a:t>
            </a:r>
            <a:endParaRPr lang="en-US" sz="4800" b="1" dirty="0">
              <a:solidFill>
                <a:schemeClr val="tx1">
                  <a:lumMod val="65000"/>
                  <a:lumOff val="35000"/>
                </a:schemeClr>
              </a:solidFill>
            </a:endParaRPr>
          </a:p>
        </p:txBody>
      </p:sp>
    </p:spTree>
    <p:extLst>
      <p:ext uri="{BB962C8B-B14F-4D97-AF65-F5344CB8AC3E}">
        <p14:creationId xmlns:p14="http://schemas.microsoft.com/office/powerpoint/2010/main" val="606712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B05052-B6F3-91A0-DF14-0D0114463FC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BA71CE-E17A-138A-ACD6-EADE4E1D8A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BF12D84-DF23-5A72-E052-6A7309AE89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19AB5E3F-BC29-839B-0F86-5E5774E43E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6A0C8BB3-2EA9-3EA6-94DB-D30AA112D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0167329-423F-01C0-5003-E4B898D1D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EF2C1935-32F9-A904-F15D-9FE2EB2CD93B}"/>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2" name="Picture 1" descr="A black and white logo&#10;&#10;AI-generated content may be incorrect.">
            <a:extLst>
              <a:ext uri="{FF2B5EF4-FFF2-40B4-BE49-F238E27FC236}">
                <a16:creationId xmlns:a16="http://schemas.microsoft.com/office/drawing/2014/main" id="{947F2F6D-3A85-BA95-4343-B736ACF93C94}"/>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3" name="Content Placeholder 2">
            <a:extLst>
              <a:ext uri="{FF2B5EF4-FFF2-40B4-BE49-F238E27FC236}">
                <a16:creationId xmlns:a16="http://schemas.microsoft.com/office/drawing/2014/main" id="{8301FFDA-7809-A68E-D8C9-00368A441C81}"/>
              </a:ext>
            </a:extLst>
          </p:cNvPr>
          <p:cNvSpPr txBox="1">
            <a:spLocks/>
          </p:cNvSpPr>
          <p:nvPr/>
        </p:nvSpPr>
        <p:spPr>
          <a:xfrm>
            <a:off x="1003990" y="3012243"/>
            <a:ext cx="3438940" cy="1957321"/>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a:solidFill>
                  <a:schemeClr val="tx1">
                    <a:lumMod val="65000"/>
                    <a:lumOff val="35000"/>
                  </a:schemeClr>
                </a:solidFill>
              </a:rPr>
              <a:t>Vertically- challenged</a:t>
            </a:r>
            <a:endParaRPr lang="en-US" sz="5400" b="1" dirty="0">
              <a:solidFill>
                <a:schemeClr val="tx1">
                  <a:lumMod val="65000"/>
                  <a:lumOff val="35000"/>
                </a:schemeClr>
              </a:solidFill>
            </a:endParaRPr>
          </a:p>
        </p:txBody>
      </p:sp>
      <p:sp>
        <p:nvSpPr>
          <p:cNvPr id="4" name="Content Placeholder 3">
            <a:extLst>
              <a:ext uri="{FF2B5EF4-FFF2-40B4-BE49-F238E27FC236}">
                <a16:creationId xmlns:a16="http://schemas.microsoft.com/office/drawing/2014/main" id="{11E40890-EC98-EE4F-E246-61F6AA0C2F3F}"/>
              </a:ext>
            </a:extLst>
          </p:cNvPr>
          <p:cNvSpPr txBox="1">
            <a:spLocks/>
          </p:cNvSpPr>
          <p:nvPr/>
        </p:nvSpPr>
        <p:spPr>
          <a:xfrm>
            <a:off x="7749071" y="3428162"/>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a:solidFill>
                  <a:schemeClr val="tx1">
                    <a:lumMod val="65000"/>
                    <a:lumOff val="35000"/>
                  </a:schemeClr>
                </a:solidFill>
              </a:rPr>
              <a:t>Short</a:t>
            </a:r>
            <a:endParaRPr lang="en-US" sz="5400" b="1" dirty="0">
              <a:solidFill>
                <a:schemeClr val="tx1">
                  <a:lumMod val="65000"/>
                  <a:lumOff val="35000"/>
                </a:schemeClr>
              </a:solidFill>
            </a:endParaRPr>
          </a:p>
        </p:txBody>
      </p:sp>
    </p:spTree>
    <p:extLst>
      <p:ext uri="{BB962C8B-B14F-4D97-AF65-F5344CB8AC3E}">
        <p14:creationId xmlns:p14="http://schemas.microsoft.com/office/powerpoint/2010/main" val="1062033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748537-651E-4D4B-88F8-043900C1E54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D501B8-6031-7BAC-0311-6505DB5D37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B40021E-76DF-97AA-5AF3-378E035F8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4182E6BF-35A4-3C3C-68E9-465168DEC1A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3F9999F3-BC78-926A-567F-C4AF13607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0329AA6-0CE6-0E7F-E05D-67AF28847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B1638C28-4743-1DB3-E36F-F9CF5926A776}"/>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6" name="Picture 5" descr="A black and white logo&#10;&#10;AI-generated content may be incorrect.">
            <a:extLst>
              <a:ext uri="{FF2B5EF4-FFF2-40B4-BE49-F238E27FC236}">
                <a16:creationId xmlns:a16="http://schemas.microsoft.com/office/drawing/2014/main" id="{22AA6E78-3269-24E8-F283-5AF472C821CC}"/>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7" name="Content Placeholder 2">
            <a:extLst>
              <a:ext uri="{FF2B5EF4-FFF2-40B4-BE49-F238E27FC236}">
                <a16:creationId xmlns:a16="http://schemas.microsoft.com/office/drawing/2014/main" id="{DB133AC7-B9FC-58F5-2831-F9CCFE386238}"/>
              </a:ext>
            </a:extLst>
          </p:cNvPr>
          <p:cNvSpPr txBox="1">
            <a:spLocks/>
          </p:cNvSpPr>
          <p:nvPr/>
        </p:nvSpPr>
        <p:spPr>
          <a:xfrm>
            <a:off x="1003990" y="3428162"/>
            <a:ext cx="3438940" cy="19573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5400" b="1">
                <a:solidFill>
                  <a:schemeClr val="tx1">
                    <a:lumMod val="65000"/>
                    <a:lumOff val="35000"/>
                  </a:schemeClr>
                </a:solidFill>
              </a:rPr>
              <a:t>Plus-sized</a:t>
            </a:r>
            <a:endParaRPr lang="en-US" sz="5400" b="1" dirty="0">
              <a:solidFill>
                <a:schemeClr val="tx1">
                  <a:lumMod val="65000"/>
                  <a:lumOff val="35000"/>
                </a:schemeClr>
              </a:solidFill>
            </a:endParaRPr>
          </a:p>
        </p:txBody>
      </p:sp>
      <p:sp>
        <p:nvSpPr>
          <p:cNvPr id="8" name="Content Placeholder 3">
            <a:extLst>
              <a:ext uri="{FF2B5EF4-FFF2-40B4-BE49-F238E27FC236}">
                <a16:creationId xmlns:a16="http://schemas.microsoft.com/office/drawing/2014/main" id="{040F1F85-7DB5-3F76-21EF-2FDAC053396D}"/>
              </a:ext>
            </a:extLst>
          </p:cNvPr>
          <p:cNvSpPr txBox="1">
            <a:spLocks/>
          </p:cNvSpPr>
          <p:nvPr/>
        </p:nvSpPr>
        <p:spPr>
          <a:xfrm>
            <a:off x="7749071" y="3428162"/>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a:solidFill>
                  <a:schemeClr val="tx1">
                    <a:lumMod val="65000"/>
                    <a:lumOff val="35000"/>
                  </a:schemeClr>
                </a:solidFill>
              </a:rPr>
              <a:t>Fat</a:t>
            </a:r>
            <a:endParaRPr lang="en-US" sz="5400" b="1" dirty="0">
              <a:solidFill>
                <a:schemeClr val="tx1">
                  <a:lumMod val="65000"/>
                  <a:lumOff val="35000"/>
                </a:schemeClr>
              </a:solidFill>
            </a:endParaRPr>
          </a:p>
        </p:txBody>
      </p:sp>
    </p:spTree>
    <p:extLst>
      <p:ext uri="{BB962C8B-B14F-4D97-AF65-F5344CB8AC3E}">
        <p14:creationId xmlns:p14="http://schemas.microsoft.com/office/powerpoint/2010/main" val="629395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A00F31-3C87-02A4-FD4C-CE0441E464A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535E3A-29AF-06F7-1D8A-1D8E518F55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535BDE2-9077-B309-A26E-D677C2089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BA9B18EA-C2B0-518B-A3DD-ABE4B41DC7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A1BD2C19-C25E-3267-EDB2-B5543CC19F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AA4ABDA-D87C-70CE-95C4-776DD12AB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310D33AD-B790-6542-EB20-CB26C98993B7}"/>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2" name="Picture 1" descr="A black and white logo&#10;&#10;AI-generated content may be incorrect.">
            <a:extLst>
              <a:ext uri="{FF2B5EF4-FFF2-40B4-BE49-F238E27FC236}">
                <a16:creationId xmlns:a16="http://schemas.microsoft.com/office/drawing/2014/main" id="{0ED9D574-E1A8-A9EE-0384-A2BAD7F6D4EA}"/>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3" name="Content Placeholder 2">
            <a:extLst>
              <a:ext uri="{FF2B5EF4-FFF2-40B4-BE49-F238E27FC236}">
                <a16:creationId xmlns:a16="http://schemas.microsoft.com/office/drawing/2014/main" id="{23843F89-FBF6-FEFF-DB33-87296A5BF291}"/>
              </a:ext>
            </a:extLst>
          </p:cNvPr>
          <p:cNvSpPr txBox="1">
            <a:spLocks/>
          </p:cNvSpPr>
          <p:nvPr/>
        </p:nvSpPr>
        <p:spPr>
          <a:xfrm>
            <a:off x="1003990" y="3428162"/>
            <a:ext cx="3438940" cy="19573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a:solidFill>
                  <a:schemeClr val="tx1">
                    <a:lumMod val="65000"/>
                    <a:lumOff val="35000"/>
                  </a:schemeClr>
                </a:solidFill>
              </a:rPr>
              <a:t>Folkx</a:t>
            </a:r>
            <a:endParaRPr lang="en-US" sz="5400" b="1" dirty="0">
              <a:solidFill>
                <a:schemeClr val="tx1">
                  <a:lumMod val="65000"/>
                  <a:lumOff val="35000"/>
                </a:schemeClr>
              </a:solidFill>
            </a:endParaRPr>
          </a:p>
        </p:txBody>
      </p:sp>
      <p:sp>
        <p:nvSpPr>
          <p:cNvPr id="4" name="Content Placeholder 3">
            <a:extLst>
              <a:ext uri="{FF2B5EF4-FFF2-40B4-BE49-F238E27FC236}">
                <a16:creationId xmlns:a16="http://schemas.microsoft.com/office/drawing/2014/main" id="{495BD529-EFDC-89BE-4189-12391D70B4B6}"/>
              </a:ext>
            </a:extLst>
          </p:cNvPr>
          <p:cNvSpPr txBox="1">
            <a:spLocks/>
          </p:cNvSpPr>
          <p:nvPr/>
        </p:nvSpPr>
        <p:spPr>
          <a:xfrm>
            <a:off x="7749071" y="3012244"/>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dirty="0">
                <a:solidFill>
                  <a:schemeClr val="tx1">
                    <a:lumMod val="65000"/>
                    <a:lumOff val="35000"/>
                  </a:schemeClr>
                </a:solidFill>
              </a:rPr>
              <a:t>LGBTQ people</a:t>
            </a:r>
          </a:p>
        </p:txBody>
      </p:sp>
    </p:spTree>
    <p:extLst>
      <p:ext uri="{BB962C8B-B14F-4D97-AF65-F5344CB8AC3E}">
        <p14:creationId xmlns:p14="http://schemas.microsoft.com/office/powerpoint/2010/main" val="98005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7E27A0-5EEE-1CB0-8D52-A34F668D23D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6A60757-E60A-7420-5B1C-55182C89F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03A3023-67FB-6637-C92E-235A379AB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CD36EDC1-3866-5E9C-052F-82F00B9F00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383A4273-4E74-F688-6C9D-A796B231A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4A25C85-A338-9888-12DA-4616D0D57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E83C65FD-2230-58F8-AB4C-5CA20D998FD2}"/>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6" name="Picture 5" descr="A black and white logo&#10;&#10;AI-generated content may be incorrect.">
            <a:extLst>
              <a:ext uri="{FF2B5EF4-FFF2-40B4-BE49-F238E27FC236}">
                <a16:creationId xmlns:a16="http://schemas.microsoft.com/office/drawing/2014/main" id="{FF8849C8-CBE3-D1BC-30AA-A34D59D824B1}"/>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7" name="Content Placeholder 2">
            <a:extLst>
              <a:ext uri="{FF2B5EF4-FFF2-40B4-BE49-F238E27FC236}">
                <a16:creationId xmlns:a16="http://schemas.microsoft.com/office/drawing/2014/main" id="{D25C418E-89A3-7CB5-E9BC-15515085D22F}"/>
              </a:ext>
            </a:extLst>
          </p:cNvPr>
          <p:cNvSpPr txBox="1">
            <a:spLocks/>
          </p:cNvSpPr>
          <p:nvPr/>
        </p:nvSpPr>
        <p:spPr>
          <a:xfrm>
            <a:off x="1003990" y="3012243"/>
            <a:ext cx="3438940" cy="19573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a:solidFill>
                  <a:schemeClr val="tx1">
                    <a:lumMod val="65000"/>
                    <a:lumOff val="35000"/>
                  </a:schemeClr>
                </a:solidFill>
              </a:rPr>
              <a:t>Sanitation Engineer</a:t>
            </a:r>
            <a:endParaRPr lang="en-US" sz="5400" b="1" dirty="0">
              <a:solidFill>
                <a:schemeClr val="tx1">
                  <a:lumMod val="65000"/>
                  <a:lumOff val="35000"/>
                </a:schemeClr>
              </a:solidFill>
            </a:endParaRPr>
          </a:p>
        </p:txBody>
      </p:sp>
      <p:sp>
        <p:nvSpPr>
          <p:cNvPr id="8" name="Content Placeholder 3">
            <a:extLst>
              <a:ext uri="{FF2B5EF4-FFF2-40B4-BE49-F238E27FC236}">
                <a16:creationId xmlns:a16="http://schemas.microsoft.com/office/drawing/2014/main" id="{9D4FA3E6-228D-BC42-C039-E9B0FED9A4A4}"/>
              </a:ext>
            </a:extLst>
          </p:cNvPr>
          <p:cNvSpPr txBox="1">
            <a:spLocks/>
          </p:cNvSpPr>
          <p:nvPr/>
        </p:nvSpPr>
        <p:spPr>
          <a:xfrm>
            <a:off x="7749071" y="3429000"/>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a:solidFill>
                  <a:schemeClr val="tx1">
                    <a:lumMod val="65000"/>
                    <a:lumOff val="35000"/>
                  </a:schemeClr>
                </a:solidFill>
              </a:rPr>
              <a:t>Cleaner</a:t>
            </a:r>
            <a:endParaRPr lang="en-US" sz="5400" b="1" dirty="0">
              <a:solidFill>
                <a:schemeClr val="tx1">
                  <a:lumMod val="65000"/>
                  <a:lumOff val="35000"/>
                </a:schemeClr>
              </a:solidFill>
            </a:endParaRPr>
          </a:p>
        </p:txBody>
      </p:sp>
    </p:spTree>
    <p:extLst>
      <p:ext uri="{BB962C8B-B14F-4D97-AF65-F5344CB8AC3E}">
        <p14:creationId xmlns:p14="http://schemas.microsoft.com/office/powerpoint/2010/main" val="2722733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92AA31-49BF-DBAC-1649-C4BC2E64355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6645B6-9699-43BD-51D3-FDB1E164C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4DE7460-9704-B343-8F20-C5872B0AE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6D473EB6-EB07-8825-2F5A-566939F97EE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AEDE5932-4E31-AE24-7FBC-EC0D673B5E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DA3A1B2-5627-B078-6339-201F255C6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BCB3951B-5EA6-9F8F-BBA8-08F51E480B4F}"/>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2" name="Picture 1" descr="A black and white logo&#10;&#10;AI-generated content may be incorrect.">
            <a:extLst>
              <a:ext uri="{FF2B5EF4-FFF2-40B4-BE49-F238E27FC236}">
                <a16:creationId xmlns:a16="http://schemas.microsoft.com/office/drawing/2014/main" id="{6C75DA20-3BD1-1A77-7ECC-50BEA7682594}"/>
              </a:ext>
            </a:extLst>
          </p:cNvPr>
          <p:cNvPicPr>
            <a:picLocks noChangeAspect="1"/>
          </p:cNvPicPr>
          <p:nvPr/>
        </p:nvPicPr>
        <p:blipFill>
          <a:blip r:embed="rId3"/>
          <a:stretch>
            <a:fillRect/>
          </a:stretch>
        </p:blipFill>
        <p:spPr>
          <a:xfrm>
            <a:off x="3346450" y="1897203"/>
            <a:ext cx="5499100" cy="4127500"/>
          </a:xfrm>
          <a:prstGeom prst="rect">
            <a:avLst/>
          </a:prstGeom>
        </p:spPr>
      </p:pic>
      <p:sp>
        <p:nvSpPr>
          <p:cNvPr id="3" name="Content Placeholder 2">
            <a:extLst>
              <a:ext uri="{FF2B5EF4-FFF2-40B4-BE49-F238E27FC236}">
                <a16:creationId xmlns:a16="http://schemas.microsoft.com/office/drawing/2014/main" id="{D74C4E4F-2286-C1C4-3CF6-E2F1EDF5A9BB}"/>
              </a:ext>
            </a:extLst>
          </p:cNvPr>
          <p:cNvSpPr txBox="1">
            <a:spLocks/>
          </p:cNvSpPr>
          <p:nvPr/>
        </p:nvSpPr>
        <p:spPr>
          <a:xfrm>
            <a:off x="785747" y="3437263"/>
            <a:ext cx="3776593" cy="19573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5400" b="1">
                <a:solidFill>
                  <a:schemeClr val="tx1">
                    <a:lumMod val="65000"/>
                    <a:lumOff val="35000"/>
                  </a:schemeClr>
                </a:solidFill>
              </a:rPr>
              <a:t>Personkind</a:t>
            </a:r>
            <a:endParaRPr lang="en-US" sz="5400" b="1" dirty="0">
              <a:solidFill>
                <a:schemeClr val="tx1">
                  <a:lumMod val="65000"/>
                  <a:lumOff val="35000"/>
                </a:schemeClr>
              </a:solidFill>
            </a:endParaRPr>
          </a:p>
        </p:txBody>
      </p:sp>
      <p:sp>
        <p:nvSpPr>
          <p:cNvPr id="4" name="Content Placeholder 3">
            <a:extLst>
              <a:ext uri="{FF2B5EF4-FFF2-40B4-BE49-F238E27FC236}">
                <a16:creationId xmlns:a16="http://schemas.microsoft.com/office/drawing/2014/main" id="{C518519E-B47E-4244-661E-FD3B8FC9503A}"/>
              </a:ext>
            </a:extLst>
          </p:cNvPr>
          <p:cNvSpPr txBox="1">
            <a:spLocks/>
          </p:cNvSpPr>
          <p:nvPr/>
        </p:nvSpPr>
        <p:spPr>
          <a:xfrm>
            <a:off x="7629662" y="3447202"/>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a:solidFill>
                  <a:schemeClr val="tx1">
                    <a:lumMod val="65000"/>
                    <a:lumOff val="35000"/>
                  </a:schemeClr>
                </a:solidFill>
              </a:rPr>
              <a:t>Mankind</a:t>
            </a:r>
            <a:endParaRPr lang="en-US" sz="5400" b="1" dirty="0">
              <a:solidFill>
                <a:schemeClr val="tx1">
                  <a:lumMod val="65000"/>
                  <a:lumOff val="35000"/>
                </a:schemeClr>
              </a:solidFill>
            </a:endParaRPr>
          </a:p>
        </p:txBody>
      </p:sp>
    </p:spTree>
    <p:extLst>
      <p:ext uri="{BB962C8B-B14F-4D97-AF65-F5344CB8AC3E}">
        <p14:creationId xmlns:p14="http://schemas.microsoft.com/office/powerpoint/2010/main" val="3179464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084F38-B6F0-F170-298D-4B793FA2A56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0C46C3F-F980-801C-7D1E-6E0D7187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D07180-5E8C-4EA6-C004-A16E1B922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FE6A844A-0FC9-6C51-D2F9-281525329A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AA5A7F71-5032-959D-A858-441FECBA88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6F2EA4CA-31F7-F1DD-4ED2-73D7C4C239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18035AF2-228D-BEF2-2537-CB6A1682D7B3}"/>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6" name="Picture 5" descr="A black and white logo&#10;&#10;AI-generated content may be incorrect.">
            <a:extLst>
              <a:ext uri="{FF2B5EF4-FFF2-40B4-BE49-F238E27FC236}">
                <a16:creationId xmlns:a16="http://schemas.microsoft.com/office/drawing/2014/main" id="{7A4A0DDD-C475-E306-73AD-045BC7A359D3}"/>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7" name="Content Placeholder 2">
            <a:extLst>
              <a:ext uri="{FF2B5EF4-FFF2-40B4-BE49-F238E27FC236}">
                <a16:creationId xmlns:a16="http://schemas.microsoft.com/office/drawing/2014/main" id="{4ED2C629-262F-14CD-F419-3C1D11BF8011}"/>
              </a:ext>
            </a:extLst>
          </p:cNvPr>
          <p:cNvSpPr txBox="1">
            <a:spLocks/>
          </p:cNvSpPr>
          <p:nvPr/>
        </p:nvSpPr>
        <p:spPr>
          <a:xfrm>
            <a:off x="1062759" y="3012243"/>
            <a:ext cx="3816350" cy="1957321"/>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dirty="0">
                <a:solidFill>
                  <a:schemeClr val="tx1">
                    <a:lumMod val="65000"/>
                    <a:lumOff val="35000"/>
                  </a:schemeClr>
                </a:solidFill>
              </a:rPr>
              <a:t>Economically marginalized individual</a:t>
            </a:r>
          </a:p>
        </p:txBody>
      </p:sp>
      <p:sp>
        <p:nvSpPr>
          <p:cNvPr id="8" name="Content Placeholder 3">
            <a:extLst>
              <a:ext uri="{FF2B5EF4-FFF2-40B4-BE49-F238E27FC236}">
                <a16:creationId xmlns:a16="http://schemas.microsoft.com/office/drawing/2014/main" id="{CF34179E-A92B-5C4D-7AAC-F0895263A1C8}"/>
              </a:ext>
            </a:extLst>
          </p:cNvPr>
          <p:cNvSpPr txBox="1">
            <a:spLocks/>
          </p:cNvSpPr>
          <p:nvPr/>
        </p:nvSpPr>
        <p:spPr>
          <a:xfrm>
            <a:off x="7272860" y="3435361"/>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dirty="0">
                <a:solidFill>
                  <a:schemeClr val="tx1">
                    <a:lumMod val="65000"/>
                    <a:lumOff val="35000"/>
                  </a:schemeClr>
                </a:solidFill>
              </a:rPr>
              <a:t>Poor person</a:t>
            </a:r>
          </a:p>
        </p:txBody>
      </p:sp>
    </p:spTree>
    <p:extLst>
      <p:ext uri="{BB962C8B-B14F-4D97-AF65-F5344CB8AC3E}">
        <p14:creationId xmlns:p14="http://schemas.microsoft.com/office/powerpoint/2010/main" val="2670380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4C9CC4-EB9F-C512-B285-911A2457EBD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C9F9C17-914A-6C9B-9E31-627908BDD4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33F059D-E490-66D0-832E-5A4AAEB17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793BFC18-DAEC-2267-D8FD-438E1952654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F34581E3-6D48-7FDF-A898-CED6CB6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6567721-575C-9C82-4E8A-3B1BC88AE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8E2529EA-B71D-AFD3-0E8F-296DE50AA7A4}"/>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2" name="Picture 1" descr="A black and white logo&#10;&#10;AI-generated content may be incorrect.">
            <a:extLst>
              <a:ext uri="{FF2B5EF4-FFF2-40B4-BE49-F238E27FC236}">
                <a16:creationId xmlns:a16="http://schemas.microsoft.com/office/drawing/2014/main" id="{3AABE031-9D96-7DA5-ADCF-3CD2EB5CF64C}"/>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3" name="Content Placeholder 2">
            <a:extLst>
              <a:ext uri="{FF2B5EF4-FFF2-40B4-BE49-F238E27FC236}">
                <a16:creationId xmlns:a16="http://schemas.microsoft.com/office/drawing/2014/main" id="{2E0036BF-18AC-BF9A-3C63-E8098C6EC5D0}"/>
              </a:ext>
            </a:extLst>
          </p:cNvPr>
          <p:cNvSpPr txBox="1">
            <a:spLocks/>
          </p:cNvSpPr>
          <p:nvPr/>
        </p:nvSpPr>
        <p:spPr>
          <a:xfrm>
            <a:off x="1003990" y="3012243"/>
            <a:ext cx="3438940" cy="19573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a:solidFill>
                  <a:schemeClr val="tx1">
                    <a:lumMod val="65000"/>
                    <a:lumOff val="35000"/>
                  </a:schemeClr>
                </a:solidFill>
              </a:rPr>
              <a:t>Parenting partners</a:t>
            </a:r>
            <a:endParaRPr lang="en-US" sz="5400" b="1" dirty="0">
              <a:solidFill>
                <a:schemeClr val="tx1">
                  <a:lumMod val="65000"/>
                  <a:lumOff val="35000"/>
                </a:schemeClr>
              </a:solidFill>
            </a:endParaRPr>
          </a:p>
        </p:txBody>
      </p:sp>
      <p:sp>
        <p:nvSpPr>
          <p:cNvPr id="4" name="Content Placeholder 3">
            <a:extLst>
              <a:ext uri="{FF2B5EF4-FFF2-40B4-BE49-F238E27FC236}">
                <a16:creationId xmlns:a16="http://schemas.microsoft.com/office/drawing/2014/main" id="{D8A2069B-068C-E0E0-F44F-D38E8566024A}"/>
              </a:ext>
            </a:extLst>
          </p:cNvPr>
          <p:cNvSpPr txBox="1">
            <a:spLocks/>
          </p:cNvSpPr>
          <p:nvPr/>
        </p:nvSpPr>
        <p:spPr>
          <a:xfrm>
            <a:off x="7747346" y="3012243"/>
            <a:ext cx="401885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a:solidFill>
                  <a:schemeClr val="tx1">
                    <a:lumMod val="65000"/>
                    <a:lumOff val="35000"/>
                  </a:schemeClr>
                </a:solidFill>
              </a:rPr>
              <a:t>Mum and Dad</a:t>
            </a:r>
            <a:endParaRPr lang="en-US" sz="5400" b="1" dirty="0">
              <a:solidFill>
                <a:schemeClr val="tx1">
                  <a:lumMod val="65000"/>
                  <a:lumOff val="35000"/>
                </a:schemeClr>
              </a:solidFill>
            </a:endParaRPr>
          </a:p>
        </p:txBody>
      </p:sp>
    </p:spTree>
    <p:extLst>
      <p:ext uri="{BB962C8B-B14F-4D97-AF65-F5344CB8AC3E}">
        <p14:creationId xmlns:p14="http://schemas.microsoft.com/office/powerpoint/2010/main" val="800433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B50E8B-A780-4234-2DBB-D7C71F0223F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9792CF-7864-3B28-885D-D865128332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E8DB1E-E7DB-2550-0001-3E3F06F8D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B02B2D1-284C-FC04-D392-5807652FA7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C031D156-056D-72C7-25F6-2E989F310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0CAE6B8-EFEA-CFF4-E9E9-B3400CF40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C62550B0-A6B7-DF50-9487-C67451BF481D}"/>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6" name="Picture 5" descr="A black and white logo&#10;&#10;AI-generated content may be incorrect.">
            <a:extLst>
              <a:ext uri="{FF2B5EF4-FFF2-40B4-BE49-F238E27FC236}">
                <a16:creationId xmlns:a16="http://schemas.microsoft.com/office/drawing/2014/main" id="{43148791-F738-8103-810A-9CCFD891C209}"/>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7" name="Content Placeholder 2">
            <a:extLst>
              <a:ext uri="{FF2B5EF4-FFF2-40B4-BE49-F238E27FC236}">
                <a16:creationId xmlns:a16="http://schemas.microsoft.com/office/drawing/2014/main" id="{7374C9B7-2402-439C-0D0D-B1140445AB9D}"/>
              </a:ext>
            </a:extLst>
          </p:cNvPr>
          <p:cNvSpPr txBox="1">
            <a:spLocks/>
          </p:cNvSpPr>
          <p:nvPr/>
        </p:nvSpPr>
        <p:spPr>
          <a:xfrm>
            <a:off x="1016838" y="3012243"/>
            <a:ext cx="3438940" cy="19573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dirty="0">
                <a:solidFill>
                  <a:schemeClr val="tx1">
                    <a:lumMod val="65000"/>
                    <a:lumOff val="35000"/>
                  </a:schemeClr>
                </a:solidFill>
              </a:rPr>
              <a:t>Senior Citizen</a:t>
            </a:r>
          </a:p>
        </p:txBody>
      </p:sp>
      <p:sp>
        <p:nvSpPr>
          <p:cNvPr id="8" name="Content Placeholder 3">
            <a:extLst>
              <a:ext uri="{FF2B5EF4-FFF2-40B4-BE49-F238E27FC236}">
                <a16:creationId xmlns:a16="http://schemas.microsoft.com/office/drawing/2014/main" id="{5CEE6047-59CD-010E-E71B-16F61EC5099F}"/>
              </a:ext>
            </a:extLst>
          </p:cNvPr>
          <p:cNvSpPr txBox="1">
            <a:spLocks/>
          </p:cNvSpPr>
          <p:nvPr/>
        </p:nvSpPr>
        <p:spPr>
          <a:xfrm>
            <a:off x="7460836" y="3428999"/>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dirty="0">
                <a:solidFill>
                  <a:schemeClr val="tx1">
                    <a:lumMod val="65000"/>
                    <a:lumOff val="35000"/>
                  </a:schemeClr>
                </a:solidFill>
              </a:rPr>
              <a:t>Old person</a:t>
            </a:r>
          </a:p>
        </p:txBody>
      </p:sp>
    </p:spTree>
    <p:extLst>
      <p:ext uri="{BB962C8B-B14F-4D97-AF65-F5344CB8AC3E}">
        <p14:creationId xmlns:p14="http://schemas.microsoft.com/office/powerpoint/2010/main" val="544654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931150-3631-CE57-5E34-6AF0C31580E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4F8820-6D3C-BB17-C653-2EA0EBD927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68C0B6C-19E5-A4A3-F73F-826B460F9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59A5E31-367C-B6E5-0A9F-724A6EBFF6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D11772B0-316E-B923-4B12-6DC046CA97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2AF39C5-B882-C6DC-60DA-901BA1C95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73AF0532-6206-B3E9-C5F8-91928D6DCC7D}"/>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2" name="Picture 1" descr="A black and white logo&#10;&#10;AI-generated content may be incorrect.">
            <a:extLst>
              <a:ext uri="{FF2B5EF4-FFF2-40B4-BE49-F238E27FC236}">
                <a16:creationId xmlns:a16="http://schemas.microsoft.com/office/drawing/2014/main" id="{65082F1F-8FBA-EFB9-4644-969DEDD1C733}"/>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3" name="Content Placeholder 2">
            <a:extLst>
              <a:ext uri="{FF2B5EF4-FFF2-40B4-BE49-F238E27FC236}">
                <a16:creationId xmlns:a16="http://schemas.microsoft.com/office/drawing/2014/main" id="{954127A0-BAFB-2D39-F5B2-7DEEA8F4A501}"/>
              </a:ext>
            </a:extLst>
          </p:cNvPr>
          <p:cNvSpPr txBox="1">
            <a:spLocks/>
          </p:cNvSpPr>
          <p:nvPr/>
        </p:nvSpPr>
        <p:spPr>
          <a:xfrm>
            <a:off x="715755" y="3457141"/>
            <a:ext cx="3438940" cy="19573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a:solidFill>
                  <a:schemeClr val="tx1">
                    <a:lumMod val="65000"/>
                    <a:lumOff val="35000"/>
                  </a:schemeClr>
                </a:solidFill>
              </a:rPr>
              <a:t>Asian</a:t>
            </a:r>
            <a:endParaRPr lang="en-US" sz="5400" b="1" dirty="0">
              <a:solidFill>
                <a:schemeClr val="tx1">
                  <a:lumMod val="65000"/>
                  <a:lumOff val="35000"/>
                </a:schemeClr>
              </a:solidFill>
            </a:endParaRPr>
          </a:p>
        </p:txBody>
      </p:sp>
      <p:sp>
        <p:nvSpPr>
          <p:cNvPr id="4" name="Content Placeholder 3">
            <a:extLst>
              <a:ext uri="{FF2B5EF4-FFF2-40B4-BE49-F238E27FC236}">
                <a16:creationId xmlns:a16="http://schemas.microsoft.com/office/drawing/2014/main" id="{542077A7-CBD8-1636-92E7-170598BFCFF6}"/>
              </a:ext>
            </a:extLst>
          </p:cNvPr>
          <p:cNvSpPr txBox="1">
            <a:spLocks/>
          </p:cNvSpPr>
          <p:nvPr/>
        </p:nvSpPr>
        <p:spPr>
          <a:xfrm>
            <a:off x="8037307" y="3457141"/>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a:solidFill>
                  <a:schemeClr val="tx1">
                    <a:lumMod val="65000"/>
                    <a:lumOff val="35000"/>
                  </a:schemeClr>
                </a:solidFill>
              </a:rPr>
              <a:t>Oriental</a:t>
            </a:r>
            <a:endParaRPr lang="en-US" sz="5400" b="1" dirty="0">
              <a:solidFill>
                <a:schemeClr val="tx1">
                  <a:lumMod val="65000"/>
                  <a:lumOff val="35000"/>
                </a:schemeClr>
              </a:solidFill>
            </a:endParaRPr>
          </a:p>
        </p:txBody>
      </p:sp>
    </p:spTree>
    <p:extLst>
      <p:ext uri="{BB962C8B-B14F-4D97-AF65-F5344CB8AC3E}">
        <p14:creationId xmlns:p14="http://schemas.microsoft.com/office/powerpoint/2010/main" val="2477004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FE0D65-8577-CE84-13B0-066664B497F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DBCA09A-3303-D232-396B-A25B15A84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2920F25-CD08-3550-E5C3-756CF2BA06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03F352B4-79AD-F487-4D9D-6DBB4525584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074D2E54-BCB2-5BA3-20DD-D3F4EAA8B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816A363-A801-86FA-FDA7-26F855C29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F3CEE1E7-7A15-BDAB-1665-3B4EA7410923}"/>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6" name="Picture 5" descr="A black and white logo&#10;&#10;AI-generated content may be incorrect.">
            <a:extLst>
              <a:ext uri="{FF2B5EF4-FFF2-40B4-BE49-F238E27FC236}">
                <a16:creationId xmlns:a16="http://schemas.microsoft.com/office/drawing/2014/main" id="{DA961BA5-6AEC-EAE9-3CEB-30D50D23F89E}"/>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7" name="Content Placeholder 2">
            <a:extLst>
              <a:ext uri="{FF2B5EF4-FFF2-40B4-BE49-F238E27FC236}">
                <a16:creationId xmlns:a16="http://schemas.microsoft.com/office/drawing/2014/main" id="{1FBD0E9C-0101-2442-594F-3937794518DF}"/>
              </a:ext>
            </a:extLst>
          </p:cNvPr>
          <p:cNvSpPr txBox="1">
            <a:spLocks/>
          </p:cNvSpPr>
          <p:nvPr/>
        </p:nvSpPr>
        <p:spPr>
          <a:xfrm>
            <a:off x="1003990" y="3012243"/>
            <a:ext cx="3438940" cy="1957321"/>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dirty="0">
                <a:solidFill>
                  <a:schemeClr val="tx1">
                    <a:lumMod val="65000"/>
                    <a:lumOff val="35000"/>
                  </a:schemeClr>
                </a:solidFill>
              </a:rPr>
              <a:t>Low- income household</a:t>
            </a:r>
          </a:p>
        </p:txBody>
      </p:sp>
      <p:sp>
        <p:nvSpPr>
          <p:cNvPr id="8" name="Content Placeholder 3">
            <a:extLst>
              <a:ext uri="{FF2B5EF4-FFF2-40B4-BE49-F238E27FC236}">
                <a16:creationId xmlns:a16="http://schemas.microsoft.com/office/drawing/2014/main" id="{F71C58FB-E9FD-07CF-165D-D75986D95478}"/>
              </a:ext>
            </a:extLst>
          </p:cNvPr>
          <p:cNvSpPr txBox="1">
            <a:spLocks/>
          </p:cNvSpPr>
          <p:nvPr/>
        </p:nvSpPr>
        <p:spPr>
          <a:xfrm>
            <a:off x="7584393" y="3435361"/>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dirty="0">
                <a:solidFill>
                  <a:schemeClr val="tx1">
                    <a:lumMod val="65000"/>
                    <a:lumOff val="35000"/>
                  </a:schemeClr>
                </a:solidFill>
              </a:rPr>
              <a:t>Poor family</a:t>
            </a:r>
          </a:p>
        </p:txBody>
      </p:sp>
    </p:spTree>
    <p:extLst>
      <p:ext uri="{BB962C8B-B14F-4D97-AF65-F5344CB8AC3E}">
        <p14:creationId xmlns:p14="http://schemas.microsoft.com/office/powerpoint/2010/main" val="2709826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B4EF7A-C041-F43D-392C-8794415C528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1CA810-F75D-7DDF-17E6-3DF70AC2A7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A62A194-6C55-31AF-A1A7-0FDFAB239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3212B546-4483-55A9-E9A7-7FD9BCB85C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A85D9EFC-F557-2C47-F60A-757DD1CF6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A4DD9F0-678A-430E-856D-E24AC9034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F6039D5D-6755-212C-E341-23F4CFA70DB4}"/>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2" name="Picture 1" descr="A black and white logo&#10;&#10;AI-generated content may be incorrect.">
            <a:extLst>
              <a:ext uri="{FF2B5EF4-FFF2-40B4-BE49-F238E27FC236}">
                <a16:creationId xmlns:a16="http://schemas.microsoft.com/office/drawing/2014/main" id="{FA1DAE85-770B-6C36-DEF5-52AF601BE105}"/>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3" name="Content Placeholder 2">
            <a:extLst>
              <a:ext uri="{FF2B5EF4-FFF2-40B4-BE49-F238E27FC236}">
                <a16:creationId xmlns:a16="http://schemas.microsoft.com/office/drawing/2014/main" id="{50B9CD72-FD5E-222B-BEFA-677B950D675A}"/>
              </a:ext>
            </a:extLst>
          </p:cNvPr>
          <p:cNvSpPr txBox="1">
            <a:spLocks/>
          </p:cNvSpPr>
          <p:nvPr/>
        </p:nvSpPr>
        <p:spPr>
          <a:xfrm>
            <a:off x="576470" y="3428162"/>
            <a:ext cx="4253671" cy="19573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b="1">
                <a:solidFill>
                  <a:schemeClr val="tx1">
                    <a:lumMod val="65000"/>
                    <a:lumOff val="35000"/>
                  </a:schemeClr>
                </a:solidFill>
              </a:rPr>
              <a:t>Undocumented</a:t>
            </a:r>
            <a:endParaRPr lang="en-US" sz="4400" b="1" dirty="0">
              <a:solidFill>
                <a:schemeClr val="tx1">
                  <a:lumMod val="65000"/>
                  <a:lumOff val="35000"/>
                </a:schemeClr>
              </a:solidFill>
            </a:endParaRPr>
          </a:p>
        </p:txBody>
      </p:sp>
      <p:sp>
        <p:nvSpPr>
          <p:cNvPr id="4" name="Content Placeholder 3">
            <a:extLst>
              <a:ext uri="{FF2B5EF4-FFF2-40B4-BE49-F238E27FC236}">
                <a16:creationId xmlns:a16="http://schemas.microsoft.com/office/drawing/2014/main" id="{EFA86BF3-3B32-CE28-953D-7B8A438012E4}"/>
              </a:ext>
            </a:extLst>
          </p:cNvPr>
          <p:cNvSpPr txBox="1">
            <a:spLocks/>
          </p:cNvSpPr>
          <p:nvPr/>
        </p:nvSpPr>
        <p:spPr>
          <a:xfrm>
            <a:off x="7600121" y="3085237"/>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a:solidFill>
                  <a:schemeClr val="tx1">
                    <a:lumMod val="65000"/>
                    <a:lumOff val="35000"/>
                  </a:schemeClr>
                </a:solidFill>
              </a:rPr>
              <a:t>Illegal immigrant</a:t>
            </a:r>
            <a:endParaRPr lang="en-US" sz="4800" b="1" dirty="0">
              <a:solidFill>
                <a:schemeClr val="tx1">
                  <a:lumMod val="65000"/>
                  <a:lumOff val="35000"/>
                </a:schemeClr>
              </a:solidFill>
            </a:endParaRPr>
          </a:p>
        </p:txBody>
      </p:sp>
    </p:spTree>
    <p:extLst>
      <p:ext uri="{BB962C8B-B14F-4D97-AF65-F5344CB8AC3E}">
        <p14:creationId xmlns:p14="http://schemas.microsoft.com/office/powerpoint/2010/main" val="1006683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04FFFC-487D-DDD1-8D8A-7873B246B91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F273A4-73E1-BE2A-0E3F-C098E735DB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313B10B-D64D-8228-DA4F-7019774EC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5521E1B6-6BEB-DD9C-3E87-1CE248A083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0F0C9562-A0BE-385F-0BB4-908C60C139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9762FEF1-F1EF-26FD-68DD-58240B3AD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AB48F8AA-9EB7-16AE-F45F-D9C04138F8CB}"/>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2" name="Picture 1" descr="A black and white logo&#10;&#10;AI-generated content may be incorrect.">
            <a:extLst>
              <a:ext uri="{FF2B5EF4-FFF2-40B4-BE49-F238E27FC236}">
                <a16:creationId xmlns:a16="http://schemas.microsoft.com/office/drawing/2014/main" id="{2075A226-EE3B-D4F9-E3AF-A1EAAAD4F9DD}"/>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3" name="Content Placeholder 2">
            <a:extLst>
              <a:ext uri="{FF2B5EF4-FFF2-40B4-BE49-F238E27FC236}">
                <a16:creationId xmlns:a16="http://schemas.microsoft.com/office/drawing/2014/main" id="{227F437F-372B-FFA0-CC1B-A5841C0B42B5}"/>
              </a:ext>
            </a:extLst>
          </p:cNvPr>
          <p:cNvSpPr txBox="1">
            <a:spLocks/>
          </p:cNvSpPr>
          <p:nvPr/>
        </p:nvSpPr>
        <p:spPr>
          <a:xfrm>
            <a:off x="639393" y="3428162"/>
            <a:ext cx="4015409" cy="19573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dirty="0">
                <a:solidFill>
                  <a:schemeClr val="tx1">
                    <a:lumMod val="65000"/>
                    <a:lumOff val="35000"/>
                  </a:schemeClr>
                </a:solidFill>
              </a:rPr>
              <a:t>Indigenous</a:t>
            </a:r>
          </a:p>
        </p:txBody>
      </p:sp>
      <p:sp>
        <p:nvSpPr>
          <p:cNvPr id="4" name="Content Placeholder 3">
            <a:extLst>
              <a:ext uri="{FF2B5EF4-FFF2-40B4-BE49-F238E27FC236}">
                <a16:creationId xmlns:a16="http://schemas.microsoft.com/office/drawing/2014/main" id="{C164F94C-555A-9C34-84DF-664EB0C86C5C}"/>
              </a:ext>
            </a:extLst>
          </p:cNvPr>
          <p:cNvSpPr txBox="1">
            <a:spLocks/>
          </p:cNvSpPr>
          <p:nvPr/>
        </p:nvSpPr>
        <p:spPr>
          <a:xfrm>
            <a:off x="7639913" y="3435361"/>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dirty="0">
                <a:solidFill>
                  <a:schemeClr val="tx1">
                    <a:lumMod val="65000"/>
                    <a:lumOff val="35000"/>
                  </a:schemeClr>
                </a:solidFill>
              </a:rPr>
              <a:t>Native</a:t>
            </a:r>
          </a:p>
        </p:txBody>
      </p:sp>
    </p:spTree>
    <p:extLst>
      <p:ext uri="{BB962C8B-B14F-4D97-AF65-F5344CB8AC3E}">
        <p14:creationId xmlns:p14="http://schemas.microsoft.com/office/powerpoint/2010/main" val="3797988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6A8755-E0F1-5B47-30E9-4464B71AEAB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5C58FDC-4EBE-5793-4AAF-2637A9FF2C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D7C633-A4C8-45C2-97BD-3E31FE2CC8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074BBC-0398-5061-7690-6885EE8DF77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18FF98A0-1B6B-7E8F-E51E-84B544C40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7BD1106-C9AE-B5CB-65A2-234E23944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594D5D12-A9D5-D7A4-74F7-B1F8EA38D8CD}"/>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6" name="Picture 5" descr="A black and white logo&#10;&#10;AI-generated content may be incorrect.">
            <a:extLst>
              <a:ext uri="{FF2B5EF4-FFF2-40B4-BE49-F238E27FC236}">
                <a16:creationId xmlns:a16="http://schemas.microsoft.com/office/drawing/2014/main" id="{78118AE4-3E11-5FD5-CE69-6907A8BE30FA}"/>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7" name="Content Placeholder 2">
            <a:extLst>
              <a:ext uri="{FF2B5EF4-FFF2-40B4-BE49-F238E27FC236}">
                <a16:creationId xmlns:a16="http://schemas.microsoft.com/office/drawing/2014/main" id="{E4386C98-BCEC-E4E7-1355-06FB01E7DF17}"/>
              </a:ext>
            </a:extLst>
          </p:cNvPr>
          <p:cNvSpPr txBox="1">
            <a:spLocks/>
          </p:cNvSpPr>
          <p:nvPr/>
        </p:nvSpPr>
        <p:spPr>
          <a:xfrm>
            <a:off x="1003990" y="3012243"/>
            <a:ext cx="3438940" cy="19573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a:solidFill>
                  <a:schemeClr val="tx1">
                    <a:lumMod val="65000"/>
                    <a:lumOff val="35000"/>
                  </a:schemeClr>
                </a:solidFill>
              </a:rPr>
              <a:t>Person of colour</a:t>
            </a:r>
            <a:endParaRPr lang="en-US" sz="5400" b="1" dirty="0">
              <a:solidFill>
                <a:schemeClr val="tx1">
                  <a:lumMod val="65000"/>
                  <a:lumOff val="35000"/>
                </a:schemeClr>
              </a:solidFill>
            </a:endParaRPr>
          </a:p>
        </p:txBody>
      </p:sp>
      <p:sp>
        <p:nvSpPr>
          <p:cNvPr id="8" name="Content Placeholder 3">
            <a:extLst>
              <a:ext uri="{FF2B5EF4-FFF2-40B4-BE49-F238E27FC236}">
                <a16:creationId xmlns:a16="http://schemas.microsoft.com/office/drawing/2014/main" id="{AA5B6191-B70C-4924-36B1-EAF414C81526}"/>
              </a:ext>
            </a:extLst>
          </p:cNvPr>
          <p:cNvSpPr txBox="1">
            <a:spLocks/>
          </p:cNvSpPr>
          <p:nvPr/>
        </p:nvSpPr>
        <p:spPr>
          <a:xfrm>
            <a:off x="7584393" y="3428999"/>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dirty="0" err="1">
                <a:solidFill>
                  <a:schemeClr val="tx1">
                    <a:lumMod val="65000"/>
                    <a:lumOff val="35000"/>
                  </a:schemeClr>
                </a:solidFill>
              </a:rPr>
              <a:t>Coloured</a:t>
            </a:r>
            <a:endParaRPr lang="en-US" sz="5400" b="1" dirty="0">
              <a:solidFill>
                <a:schemeClr val="tx1">
                  <a:lumMod val="65000"/>
                  <a:lumOff val="35000"/>
                </a:schemeClr>
              </a:solidFill>
            </a:endParaRPr>
          </a:p>
        </p:txBody>
      </p:sp>
    </p:spTree>
    <p:extLst>
      <p:ext uri="{BB962C8B-B14F-4D97-AF65-F5344CB8AC3E}">
        <p14:creationId xmlns:p14="http://schemas.microsoft.com/office/powerpoint/2010/main" val="834749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B02F42-9AF3-8B09-6C72-B6A521FFCA2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D29C7C4-95E4-650F-EA2E-151BCA4F63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4A92FDC-3E5F-62BD-3F87-D10DF22156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88B60EB7-EA8E-11A5-D40E-A562B41C3C5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A3682022-8D86-6B08-B428-33FA4DFEAC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D447F7A1-513E-D2FF-075D-557398209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DE27E3C9-1EEF-1D8D-D5D5-D6934CC78124}"/>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2" name="Picture 1" descr="A black and white logo&#10;&#10;AI-generated content may be incorrect.">
            <a:extLst>
              <a:ext uri="{FF2B5EF4-FFF2-40B4-BE49-F238E27FC236}">
                <a16:creationId xmlns:a16="http://schemas.microsoft.com/office/drawing/2014/main" id="{A22BB0C4-A390-1D7C-20D5-99AB9D4A49C2}"/>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3" name="Content Placeholder 2">
            <a:extLst>
              <a:ext uri="{FF2B5EF4-FFF2-40B4-BE49-F238E27FC236}">
                <a16:creationId xmlns:a16="http://schemas.microsoft.com/office/drawing/2014/main" id="{D8D5433C-3628-C49F-D9E8-2F3215965AC5}"/>
              </a:ext>
            </a:extLst>
          </p:cNvPr>
          <p:cNvSpPr txBox="1">
            <a:spLocks/>
          </p:cNvSpPr>
          <p:nvPr/>
        </p:nvSpPr>
        <p:spPr>
          <a:xfrm>
            <a:off x="1003990" y="3293196"/>
            <a:ext cx="3438940" cy="19573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a:solidFill>
                  <a:schemeClr val="tx1">
                    <a:lumMod val="65000"/>
                    <a:lumOff val="35000"/>
                  </a:schemeClr>
                </a:solidFill>
              </a:rPr>
              <a:t>Flight attendant</a:t>
            </a:r>
            <a:endParaRPr lang="en-US" sz="5400" b="1" dirty="0">
              <a:solidFill>
                <a:schemeClr val="tx1">
                  <a:lumMod val="65000"/>
                  <a:lumOff val="35000"/>
                </a:schemeClr>
              </a:solidFill>
            </a:endParaRPr>
          </a:p>
        </p:txBody>
      </p:sp>
      <p:sp>
        <p:nvSpPr>
          <p:cNvPr id="4" name="Content Placeholder 3">
            <a:extLst>
              <a:ext uri="{FF2B5EF4-FFF2-40B4-BE49-F238E27FC236}">
                <a16:creationId xmlns:a16="http://schemas.microsoft.com/office/drawing/2014/main" id="{4103E016-C977-EFED-9ED9-226FDF5E9881}"/>
              </a:ext>
            </a:extLst>
          </p:cNvPr>
          <p:cNvSpPr txBox="1">
            <a:spLocks/>
          </p:cNvSpPr>
          <p:nvPr/>
        </p:nvSpPr>
        <p:spPr>
          <a:xfrm>
            <a:off x="7584393" y="3435361"/>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dirty="0">
                <a:solidFill>
                  <a:schemeClr val="tx1">
                    <a:lumMod val="65000"/>
                    <a:lumOff val="35000"/>
                  </a:schemeClr>
                </a:solidFill>
              </a:rPr>
              <a:t>Air hostess</a:t>
            </a:r>
          </a:p>
        </p:txBody>
      </p:sp>
    </p:spTree>
    <p:extLst>
      <p:ext uri="{BB962C8B-B14F-4D97-AF65-F5344CB8AC3E}">
        <p14:creationId xmlns:p14="http://schemas.microsoft.com/office/powerpoint/2010/main" val="3522959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554368-83D9-9948-189C-D4B33A38695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F503CA-58A2-CC5A-1416-85DB5A96E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EAAB1EE-162C-BE49-E1A3-7E9DAEF43C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62CCA6B7-4151-AC11-B3E2-BFB9649AF9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C3660245-D739-C927-D80F-3ED320D9F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9A6A0B23-31E1-5CAD-F22D-C71A00894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Subtitle 2">
            <a:extLst>
              <a:ext uri="{FF2B5EF4-FFF2-40B4-BE49-F238E27FC236}">
                <a16:creationId xmlns:a16="http://schemas.microsoft.com/office/drawing/2014/main" id="{BD0BF4DB-0619-160A-622F-966129CB7781}"/>
              </a:ext>
            </a:extLst>
          </p:cNvPr>
          <p:cNvSpPr txBox="1">
            <a:spLocks/>
          </p:cNvSpPr>
          <p:nvPr/>
        </p:nvSpPr>
        <p:spPr>
          <a:xfrm>
            <a:off x="1524000" y="833297"/>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000" b="1" dirty="0">
                <a:solidFill>
                  <a:schemeClr val="tx1">
                    <a:lumMod val="65000"/>
                    <a:lumOff val="35000"/>
                  </a:schemeClr>
                </a:solidFill>
              </a:rPr>
              <a:t>OK or No Way?</a:t>
            </a:r>
          </a:p>
        </p:txBody>
      </p:sp>
      <p:pic>
        <p:nvPicPr>
          <p:cNvPr id="6" name="Picture 5" descr="A black and white logo&#10;&#10;AI-generated content may be incorrect.">
            <a:extLst>
              <a:ext uri="{FF2B5EF4-FFF2-40B4-BE49-F238E27FC236}">
                <a16:creationId xmlns:a16="http://schemas.microsoft.com/office/drawing/2014/main" id="{51900729-F497-6683-AFA2-B5F535A29884}"/>
              </a:ext>
            </a:extLst>
          </p:cNvPr>
          <p:cNvPicPr>
            <a:picLocks noChangeAspect="1"/>
          </p:cNvPicPr>
          <p:nvPr/>
        </p:nvPicPr>
        <p:blipFill>
          <a:blip r:embed="rId3"/>
          <a:stretch>
            <a:fillRect/>
          </a:stretch>
        </p:blipFill>
        <p:spPr>
          <a:xfrm>
            <a:off x="3346450" y="1927154"/>
            <a:ext cx="5499100" cy="4127500"/>
          </a:xfrm>
          <a:prstGeom prst="rect">
            <a:avLst/>
          </a:prstGeom>
        </p:spPr>
      </p:pic>
      <p:sp>
        <p:nvSpPr>
          <p:cNvPr id="7" name="Content Placeholder 2">
            <a:extLst>
              <a:ext uri="{FF2B5EF4-FFF2-40B4-BE49-F238E27FC236}">
                <a16:creationId xmlns:a16="http://schemas.microsoft.com/office/drawing/2014/main" id="{CD36B89E-E792-273E-72AC-627AFF4367C4}"/>
              </a:ext>
            </a:extLst>
          </p:cNvPr>
          <p:cNvSpPr txBox="1">
            <a:spLocks/>
          </p:cNvSpPr>
          <p:nvPr/>
        </p:nvSpPr>
        <p:spPr>
          <a:xfrm>
            <a:off x="822048" y="3012243"/>
            <a:ext cx="3438940" cy="1957321"/>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5400" b="1">
                <a:solidFill>
                  <a:schemeClr val="tx1">
                    <a:lumMod val="65000"/>
                    <a:lumOff val="35000"/>
                  </a:schemeClr>
                </a:solidFill>
              </a:rPr>
              <a:t>Person with alternative mobility needs</a:t>
            </a:r>
            <a:endParaRPr lang="en-US" sz="5400" b="1" dirty="0">
              <a:solidFill>
                <a:schemeClr val="tx1">
                  <a:lumMod val="65000"/>
                  <a:lumOff val="35000"/>
                </a:schemeClr>
              </a:solidFill>
            </a:endParaRPr>
          </a:p>
        </p:txBody>
      </p:sp>
      <p:sp>
        <p:nvSpPr>
          <p:cNvPr id="8" name="Content Placeholder 3">
            <a:extLst>
              <a:ext uri="{FF2B5EF4-FFF2-40B4-BE49-F238E27FC236}">
                <a16:creationId xmlns:a16="http://schemas.microsoft.com/office/drawing/2014/main" id="{58D4418E-AD05-BF08-EF65-BFFE9E3F469C}"/>
              </a:ext>
            </a:extLst>
          </p:cNvPr>
          <p:cNvSpPr txBox="1">
            <a:spLocks/>
          </p:cNvSpPr>
          <p:nvPr/>
        </p:nvSpPr>
        <p:spPr>
          <a:xfrm>
            <a:off x="7584393" y="3012243"/>
            <a:ext cx="4015409" cy="23732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a:solidFill>
                  <a:schemeClr val="tx1">
                    <a:lumMod val="65000"/>
                    <a:lumOff val="35000"/>
                  </a:schemeClr>
                </a:solidFill>
              </a:rPr>
              <a:t>Wheelchair user</a:t>
            </a:r>
          </a:p>
        </p:txBody>
      </p:sp>
    </p:spTree>
    <p:extLst>
      <p:ext uri="{BB962C8B-B14F-4D97-AF65-F5344CB8AC3E}">
        <p14:creationId xmlns:p14="http://schemas.microsoft.com/office/powerpoint/2010/main" val="210206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AB03-C613-F033-35FF-BC7ED66A4925}"/>
              </a:ext>
            </a:extLst>
          </p:cNvPr>
          <p:cNvSpPr>
            <a:spLocks noGrp="1"/>
          </p:cNvSpPr>
          <p:nvPr>
            <p:ph type="title"/>
          </p:nvPr>
        </p:nvSpPr>
        <p:spPr>
          <a:xfrm>
            <a:off x="838200" y="365125"/>
            <a:ext cx="10703312" cy="827571"/>
          </a:xfrm>
        </p:spPr>
        <p:txBody>
          <a:bodyPr>
            <a:normAutofit fontScale="90000"/>
          </a:bodyPr>
          <a:lstStyle/>
          <a:p>
            <a:pPr algn="ctr"/>
            <a:r>
              <a:rPr lang="en-GB" sz="3600" b="1" dirty="0">
                <a:solidFill>
                  <a:schemeClr val="tx1">
                    <a:lumMod val="65000"/>
                    <a:lumOff val="35000"/>
                  </a:schemeClr>
                </a:solidFill>
              </a:rPr>
              <a:t>Why Do Some Changes Stick While Others Make Us Squirm?</a:t>
            </a:r>
            <a:endParaRPr lang="en-US" sz="3600" b="1"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C948DD97-07AE-2F38-12FC-6950C3D73FDB}"/>
              </a:ext>
            </a:extLst>
          </p:cNvPr>
          <p:cNvSpPr>
            <a:spLocks noGrp="1"/>
          </p:cNvSpPr>
          <p:nvPr>
            <p:ph idx="1"/>
          </p:nvPr>
        </p:nvSpPr>
        <p:spPr>
          <a:xfrm>
            <a:off x="838199" y="1411357"/>
            <a:ext cx="10790583" cy="4929808"/>
          </a:xfrm>
        </p:spPr>
        <p:txBody>
          <a:bodyPr>
            <a:normAutofit fontScale="92500" lnSpcReduction="10000"/>
          </a:bodyPr>
          <a:lstStyle/>
          <a:p>
            <a:pPr marL="0" indent="0">
              <a:lnSpc>
                <a:spcPct val="125000"/>
              </a:lnSpc>
              <a:buNone/>
            </a:pPr>
            <a:r>
              <a:rPr lang="en-GB" dirty="0">
                <a:solidFill>
                  <a:schemeClr val="tx1">
                    <a:lumMod val="65000"/>
                    <a:lumOff val="35000"/>
                  </a:schemeClr>
                </a:solidFill>
              </a:rPr>
              <a:t>After voting on which terms feel natural and which feel awkward, take a few minutes to think about any of these reflection questions. Share your ideas:</a:t>
            </a:r>
          </a:p>
          <a:p>
            <a:pPr marL="514350" indent="-514350">
              <a:lnSpc>
                <a:spcPct val="125000"/>
              </a:lnSpc>
              <a:buFont typeface="+mj-lt"/>
              <a:buAutoNum type="arabicPeriod"/>
            </a:pPr>
            <a:r>
              <a:rPr lang="en-GB" dirty="0">
                <a:solidFill>
                  <a:schemeClr val="tx1">
                    <a:lumMod val="65000"/>
                    <a:lumOff val="35000"/>
                  </a:schemeClr>
                </a:solidFill>
              </a:rPr>
              <a:t>What makes a term feel natural and empowering?</a:t>
            </a:r>
          </a:p>
          <a:p>
            <a:pPr marL="514350" indent="-514350">
              <a:lnSpc>
                <a:spcPct val="125000"/>
              </a:lnSpc>
              <a:buFont typeface="+mj-lt"/>
              <a:buAutoNum type="arabicPeriod"/>
            </a:pPr>
            <a:r>
              <a:rPr lang="en-GB" dirty="0">
                <a:solidFill>
                  <a:schemeClr val="tx1">
                    <a:lumMod val="65000"/>
                    <a:lumOff val="35000"/>
                  </a:schemeClr>
                </a:solidFill>
              </a:rPr>
              <a:t>Why do some politically correct terms sound forced or “cringe”?</a:t>
            </a:r>
          </a:p>
          <a:p>
            <a:pPr marL="514350" indent="-514350">
              <a:lnSpc>
                <a:spcPct val="125000"/>
              </a:lnSpc>
              <a:buFont typeface="+mj-lt"/>
              <a:buAutoNum type="arabicPeriod"/>
            </a:pPr>
            <a:r>
              <a:rPr lang="en-GB" dirty="0">
                <a:solidFill>
                  <a:schemeClr val="tx1">
                    <a:lumMod val="65000"/>
                    <a:lumOff val="35000"/>
                  </a:schemeClr>
                </a:solidFill>
              </a:rPr>
              <a:t>Where’s the line between inclusion and over-engineering; when does language stop helping and start confusing?</a:t>
            </a:r>
          </a:p>
          <a:p>
            <a:pPr marL="514350" indent="-514350">
              <a:lnSpc>
                <a:spcPct val="125000"/>
              </a:lnSpc>
              <a:buFont typeface="+mj-lt"/>
              <a:buAutoNum type="arabicPeriod"/>
            </a:pPr>
            <a:r>
              <a:rPr lang="en-GB" dirty="0">
                <a:solidFill>
                  <a:schemeClr val="tx1">
                    <a:lumMod val="65000"/>
                    <a:lumOff val="35000"/>
                  </a:schemeClr>
                </a:solidFill>
              </a:rPr>
              <a:t>Can the ‘feel’ of a word change over time; can something that used to be cringe become cool, or vice versa?</a:t>
            </a:r>
          </a:p>
          <a:p>
            <a:pPr marL="514350" indent="-514350">
              <a:lnSpc>
                <a:spcPct val="125000"/>
              </a:lnSpc>
              <a:buFont typeface="+mj-lt"/>
              <a:buAutoNum type="arabicPeriod"/>
            </a:pPr>
            <a:r>
              <a:rPr lang="en-GB" dirty="0">
                <a:solidFill>
                  <a:schemeClr val="tx1">
                    <a:lumMod val="65000"/>
                    <a:lumOff val="35000"/>
                  </a:schemeClr>
                </a:solidFill>
              </a:rPr>
              <a:t>Is there a risk that focusing on words distracts from real issues?</a:t>
            </a:r>
          </a:p>
          <a:p>
            <a:pPr marL="514350" indent="-514350">
              <a:lnSpc>
                <a:spcPct val="125000"/>
              </a:lnSpc>
              <a:buFont typeface="+mj-lt"/>
              <a:buAutoNum type="arabicPeriod"/>
            </a:pPr>
            <a:endParaRPr lang="en-US" dirty="0">
              <a:solidFill>
                <a:schemeClr val="tx1">
                  <a:lumMod val="65000"/>
                  <a:lumOff val="35000"/>
                </a:schemeClr>
              </a:solidFill>
            </a:endParaRPr>
          </a:p>
        </p:txBody>
      </p:sp>
    </p:spTree>
    <p:extLst>
      <p:ext uri="{BB962C8B-B14F-4D97-AF65-F5344CB8AC3E}">
        <p14:creationId xmlns:p14="http://schemas.microsoft.com/office/powerpoint/2010/main" val="42426633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TotalTime>
  <Words>396</Words>
  <Application>Microsoft Macintosh PowerPoint</Application>
  <PresentationFormat>Widescreen</PresentationFormat>
  <Paragraphs>60</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vt:lpstr>
      <vt:lpstr>Politically Correct Language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Do Some Changes Stick While Others Make Us Squirm?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2</cp:revision>
  <dcterms:created xsi:type="dcterms:W3CDTF">2025-11-29T12:40:09Z</dcterms:created>
  <dcterms:modified xsi:type="dcterms:W3CDTF">2025-11-29T14:06:39Z</dcterms:modified>
</cp:coreProperties>
</file>