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71" r:id="rId11"/>
    <p:sldId id="273" r:id="rId12"/>
    <p:sldId id="266" r:id="rId13"/>
    <p:sldId id="272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7"/>
    <p:restoredTop sz="91404"/>
  </p:normalViewPr>
  <p:slideViewPr>
    <p:cSldViewPr snapToGrid="0">
      <p:cViewPr varScale="1">
        <p:scale>
          <a:sx n="110" d="100"/>
          <a:sy n="110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AEBE4-0D97-A442-87ED-F939267EA85A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D16FA-1D9B-8148-93EE-4610C87F5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9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Possible ideas: Unapologetic, loner, stylish, rugged, at home in the outdoors, confident/arrogant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9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stoic, don’t cry, tough, hide your true feelings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2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strong, muscular, confident, brave, adventurous, comfortable with risk, at home in the outdoors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16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boys as leaders, confident, outgoing, outdoorsy,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leader of the family, driver of fun and activity, role model, capable, relaxed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98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rugged, individual, strong, adventurous, unafraid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52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comfortable with violence, relaxed, in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71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sporty, tough, confident, ready for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75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active, adventurous, role model, leader, fun loving,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44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in control, dominant, handsome, muscular, comfortable with violence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27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risk taker, fun loving, adventurous, doesn’t follow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07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professional, stoic, determined, responsible, financially successful, hard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21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Suggestions: driver of fun, financially responsible, leader of the family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D16FA-1D9B-8148-93EE-4610C87F5B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61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E858-B826-5A88-CCEE-49CBD5016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2FDF3-7100-C420-6613-6EC1546E3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AA960-F799-4C0E-7FFE-B0D42788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06E4E-9562-7B38-BB09-B613B362B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BCA51-AEB4-1F07-D581-DE2E10363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7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5EEC-690C-48FE-A48E-9A332851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98C4-85D7-351D-5DBF-86768812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0BDC2-56FC-A0AA-3FEC-3C9671BD0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106D6-B640-113C-A919-B1FDFB18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548D-4958-BF43-53BA-C7E14F23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0C2EF-5AAC-6129-549D-8E922EE0C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FC906-8314-5A19-EDE6-0E0F8E484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45CAB-B832-3FA9-057F-C59F6C2D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22172-DF81-38B7-AE62-15D5253C7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BB70B-4979-3073-01F0-CCE82E366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7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DC37-1C94-6E4E-55EB-CB052A13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27C73-DA22-7215-B8B1-7F629B61B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A82AF-F0B0-36B8-0CEC-50085D8DF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73EAC-E63B-1ECD-21CF-9E8E0DAB8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1EAD3-9053-103D-FC08-1ADE78AE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916CA-D21D-F529-D1C5-4B5AC6265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96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6D938-BB48-FC79-8311-7B7844C3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3B2C6-F809-AAC3-E29C-B16587FAC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D1E80-9739-2E20-B5B3-28B18AF6F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77E5F4-0586-8F1B-E216-ABCA6167F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1F493-51F9-10DF-F3EE-54FE8DCB9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255ED-90E0-A07A-7419-D5D565FFE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48FE4D-0C02-E6C6-A802-21B25DCDC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548972-8296-101A-CB09-F80DCDA69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2014E-7236-D669-D83F-7DDA05005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026673-8FEC-15FA-A213-AC3CA293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56C0A6-95B3-340A-840C-C372257C6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022AC-DC27-8CE8-5CE0-734882A0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1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133E03-C889-8873-8BDA-E64843D6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86CF49-EACD-B5CC-D169-DC63E0F0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4A7B1-B054-7695-7B22-40F9B35E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5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A063-448E-D05A-3E4B-C5525807C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363C-13FD-4488-4043-FD5BFBAC8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65C0-A981-2DF1-F986-DC1E87581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46D3C-A4FA-8103-B8A5-BA23BC36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80571-0520-CCEE-A63F-E2734625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B6D65D-4380-301C-B1AC-6F5A9C7AD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2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F22FA-3AE8-D64C-9BBD-8DE5A218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FA7EB7-3C60-59C5-863B-7519F2E18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24FFF-313E-518E-CDCF-6B58C002C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FE9118-8DB8-C8B7-D335-058CE0D5D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8753A-5793-BE5B-F686-F0F9E97D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B887F-34A3-EE73-8F0E-7F057C33D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0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BA30-6B10-882D-5469-20C812873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C25D5-CEDA-BCC9-31AA-B80D6DDE6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D1836-1589-8DD6-3918-A3D8C533E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795FF-2146-EF31-4E25-EE2FDE18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E9CD9-34FA-5EC6-00E1-5CCBD8A4D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3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2D48BA-30D7-3EC9-4C97-08F07D161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CC7AF-8FEC-E1D1-1709-C602AA84E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0883D-3787-70C2-1E7E-951320CC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3D5E1-327C-C74D-2082-EB4DA2A7D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B7A80-5747-F46A-DDF0-73A56C86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5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FC03A-EDCA-E16A-8117-B7B9D5E7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0DC0B-6359-0F19-57D7-2F4556ED6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A0D86-CBEB-09BC-25ED-931E7936C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9616B-8FE3-E14A-9A52-DB4AE969F641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68BCD-4F6B-33C2-C936-8451A463C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26E43-636A-DCE4-A1C6-7FC8AE183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36EA84-E640-174A-B4C7-0B3F14B5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3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advertisement for a person&#10;&#10;AI-generated content may be incorrect.">
            <a:extLst>
              <a:ext uri="{FF2B5EF4-FFF2-40B4-BE49-F238E27FC236}">
                <a16:creationId xmlns:a16="http://schemas.microsoft.com/office/drawing/2014/main" id="{1D593363-BF2D-DE1F-5D67-E94BABDA1F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74" b="52243"/>
          <a:stretch>
            <a:fillRect/>
          </a:stretch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809F6-681E-843F-EDE2-26C4AFE2F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</a:rPr>
              <a:t>Money and Muscles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4F4D51-D8F6-CF95-87B9-212633B68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028" y="5737867"/>
            <a:ext cx="7942381" cy="618479"/>
          </a:xfrm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</a:rPr>
              <a:t>What Makes a Man (according to Advertising)?</a:t>
            </a:r>
          </a:p>
        </p:txBody>
      </p:sp>
    </p:spTree>
    <p:extLst>
      <p:ext uri="{BB962C8B-B14F-4D97-AF65-F5344CB8AC3E}">
        <p14:creationId xmlns:p14="http://schemas.microsoft.com/office/powerpoint/2010/main" val="9099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EA86598-DA2C-41D5-BC0C-E877F881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FD68DE-21C7-EA63-DED5-BAB722312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06" y="637763"/>
            <a:ext cx="4863622" cy="16272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Men in </a:t>
            </a:r>
            <a:b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Advertising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556" y="2372156"/>
            <a:ext cx="4572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7061-99FD-92DE-C413-0AE92B04A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5556" y="2581065"/>
            <a:ext cx="4284416" cy="363346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You’ll see a selection of advertising images. Simply note down what the images tell you about being a man.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F16C5A-0D41-47A9-B0A2-9C2AD7A8C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person holding a glass of beer&#10;&#10;AI-generated content may be incorrect.">
            <a:extLst>
              <a:ext uri="{FF2B5EF4-FFF2-40B4-BE49-F238E27FC236}">
                <a16:creationId xmlns:a16="http://schemas.microsoft.com/office/drawing/2014/main" id="{BF831A82-6D6D-4A24-0300-A1EFA4EF46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91743" y="637762"/>
            <a:ext cx="4001332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7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995E8B-DB3C-4E23-9186-1613402B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1E7C5-2080-4549-97AA-9A668825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454601-8C5B-41C4-8012-BF42AE4E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DC402C5-77D9-4E58-85B2-94FDC4305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D68ED91-A5B1-47B2-93BF-9A7136A89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E7D0AA1-7663-4AEB-906F-8C1983487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D0B5082-766B-4B9B-95AE-8345369B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6EA71F2-5221-4164-8741-7AFF97E22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53567A6-853B-47EF-8846-22A1C0468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7957B04-C024-4B5F-B7C3-20FAE3F1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6FBFCE4-B693-49EB-9CE1-4420332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FFC4225-9683-4D55-8686-FCDDB8BCB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3CC42CD-CAE0-4CF0-B118-067FD44A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53ED46F-B155-4F61-89A2-9811AA0F3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3B7973-20C3-4DB8-B3E0-064793F7A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F30D744-3746-48BB-92A0-20B891DE8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person sitting in a chair in a field&#10;&#10;AI-generated content may be incorrect.">
            <a:extLst>
              <a:ext uri="{FF2B5EF4-FFF2-40B4-BE49-F238E27FC236}">
                <a16:creationId xmlns:a16="http://schemas.microsoft.com/office/drawing/2014/main" id="{BF8B3187-6D92-4B75-D09F-06A9731D98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49" r="1" b="15457"/>
          <a:stretch>
            <a:fillRect/>
          </a:stretch>
        </p:blipFill>
        <p:spPr>
          <a:xfrm>
            <a:off x="746190" y="491900"/>
            <a:ext cx="10721907" cy="566351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993EE7D-6C2F-43A3-9C60-0C79DB9E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88843" y="626533"/>
            <a:ext cx="304800" cy="429768"/>
            <a:chOff x="215328" y="-46937"/>
            <a:chExt cx="304800" cy="2773841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F4095D5-6DE8-4CF4-8418-1C6822E16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3CD50F6-3A5C-4547-BD23-ACBD8E391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912E168-78F1-4E05-A8A5-65F2BAF59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315E977-7B29-4DD8-9B9E-C63D97DF3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115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94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young child smiling at a table with a bottle of medicine&#10;&#10;AI-generated content may be incorrect.">
            <a:extLst>
              <a:ext uri="{FF2B5EF4-FFF2-40B4-BE49-F238E27FC236}">
                <a16:creationId xmlns:a16="http://schemas.microsoft.com/office/drawing/2014/main" id="{90510D0D-6408-4129-1CB7-6BCBCF4E5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1" y="643467"/>
            <a:ext cx="54457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7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holding a bottle of water&#10;&#10;AI-generated content may be incorrect.">
            <a:extLst>
              <a:ext uri="{FF2B5EF4-FFF2-40B4-BE49-F238E27FC236}">
                <a16:creationId xmlns:a16="http://schemas.microsoft.com/office/drawing/2014/main" id="{9ACBE64D-D313-B4B9-566A-F6A2344A6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163" y="643467"/>
            <a:ext cx="391367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7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6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ild running in a field&#10;&#10;AI-generated content may be incorrect.">
            <a:extLst>
              <a:ext uri="{FF2B5EF4-FFF2-40B4-BE49-F238E27FC236}">
                <a16:creationId xmlns:a16="http://schemas.microsoft.com/office/drawing/2014/main" id="{C2FB98D5-42C2-C38F-1316-0AC93C1B13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43" b="46039"/>
          <a:stretch>
            <a:fillRect/>
          </a:stretch>
        </p:blipFill>
        <p:spPr>
          <a:xfrm>
            <a:off x="1143112" y="643467"/>
            <a:ext cx="990577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0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and children in front of a pool&#10;&#10;AI-generated content may be incorrect.">
            <a:extLst>
              <a:ext uri="{FF2B5EF4-FFF2-40B4-BE49-F238E27FC236}">
                <a16:creationId xmlns:a16="http://schemas.microsoft.com/office/drawing/2014/main" id="{8C1E002A-C6DF-4B42-F2AB-D794460DE5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04" r="-1" b="43050"/>
          <a:stretch>
            <a:fillRect/>
          </a:stretch>
        </p:blipFill>
        <p:spPr>
          <a:xfrm>
            <a:off x="811887" y="457200"/>
            <a:ext cx="1056822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83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5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lifting weights with words on it&#10;&#10;AI-generated content may be incorrect.">
            <a:extLst>
              <a:ext uri="{FF2B5EF4-FFF2-40B4-BE49-F238E27FC236}">
                <a16:creationId xmlns:a16="http://schemas.microsoft.com/office/drawing/2014/main" id="{76677887-0D32-0512-D2D5-D0F76F9F0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42" y="643467"/>
            <a:ext cx="413651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47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32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itting on a rock next to a fire and a wolf&#10;&#10;AI-generated content may be incorrect.">
            <a:extLst>
              <a:ext uri="{FF2B5EF4-FFF2-40B4-BE49-F238E27FC236}">
                <a16:creationId xmlns:a16="http://schemas.microsoft.com/office/drawing/2014/main" id="{4A4C24A1-7DAE-D08D-D1B9-7BCAB9544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176" y="643466"/>
            <a:ext cx="430364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48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95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and person sitting in the trunk of a car&#10;&#10;AI-generated content may be incorrect.">
            <a:extLst>
              <a:ext uri="{FF2B5EF4-FFF2-40B4-BE49-F238E27FC236}">
                <a16:creationId xmlns:a16="http://schemas.microsoft.com/office/drawing/2014/main" id="{8FD58FFF-DB9B-B127-5E2C-674796AB8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091" y="643467"/>
            <a:ext cx="38858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3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4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holding a bottle of soda&#10;&#10;AI-generated content may be incorrect.">
            <a:extLst>
              <a:ext uri="{FF2B5EF4-FFF2-40B4-BE49-F238E27FC236}">
                <a16:creationId xmlns:a16="http://schemas.microsoft.com/office/drawing/2014/main" id="{F9911670-499D-514F-506D-998A85CDF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14" y="643467"/>
            <a:ext cx="1087037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50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3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ild and child looking at a fish tank&#10;&#10;AI-generated content may be incorrect.">
            <a:extLst>
              <a:ext uri="{FF2B5EF4-FFF2-40B4-BE49-F238E27FC236}">
                <a16:creationId xmlns:a16="http://schemas.microsoft.com/office/drawing/2014/main" id="{323AF60D-BAD1-4BE1-A93B-B9551F306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706" y="643467"/>
            <a:ext cx="41225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6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39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730D92-B9B0-2C2B-FF2B-8204ECB79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76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17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holding flowers on a fence&#10;&#10;AI-generated content may be incorrect.">
            <a:extLst>
              <a:ext uri="{FF2B5EF4-FFF2-40B4-BE49-F238E27FC236}">
                <a16:creationId xmlns:a16="http://schemas.microsoft.com/office/drawing/2014/main" id="{14A7E8E7-66DF-76AC-B39B-C2E413BBC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344" y="643467"/>
            <a:ext cx="863731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51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tanding at a desk with a computer&#10;&#10;AI-generated content may be incorrect.">
            <a:extLst>
              <a:ext uri="{FF2B5EF4-FFF2-40B4-BE49-F238E27FC236}">
                <a16:creationId xmlns:a16="http://schemas.microsoft.com/office/drawing/2014/main" id="{ADCAECB1-6066-F793-23A4-5669D4645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176" y="643467"/>
            <a:ext cx="430364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71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4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and child in a bedroom&#10;&#10;AI-generated content may be incorrect.">
            <a:extLst>
              <a:ext uri="{FF2B5EF4-FFF2-40B4-BE49-F238E27FC236}">
                <a16:creationId xmlns:a16="http://schemas.microsoft.com/office/drawing/2014/main" id="{1FE985D5-13BB-046C-00F7-4C7E96D21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452" y="643467"/>
            <a:ext cx="402509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283B9-C180-F19A-D275-786297C90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99" y="91288"/>
            <a:ext cx="5334197" cy="120657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68B12-6530-07E7-0D01-492E25B9B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1061885"/>
            <a:ext cx="4848586" cy="517819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/>
              <a:t>What messages come through most strongly from these advertising images?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2000" dirty="0"/>
              <a:t>What images of men are likely to stay in your mind? Are there any recurring visuals?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Write a single paragraph in your notebook using the following prompt: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2000" i="1" dirty="0"/>
              <a:t>According to messages from the media and advertising, what does it mean to be a ‘man’?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19DBA-B8C5-FC90-9841-0207FDAB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02" r="18579" b="7108"/>
          <a:stretch>
            <a:fillRect/>
          </a:stretch>
        </p:blipFill>
        <p:spPr>
          <a:xfrm>
            <a:off x="6095995" y="-10886"/>
            <a:ext cx="6096005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5857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296</Words>
  <Application>Microsoft Macintosh PowerPoint</Application>
  <PresentationFormat>Widescreen</PresentationFormat>
  <Paragraphs>35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Money and Muscles</vt:lpstr>
      <vt:lpstr>Men in  Advertising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Sillett</dc:creator>
  <cp:lastModifiedBy>Doug Sillett</cp:lastModifiedBy>
  <cp:revision>3</cp:revision>
  <dcterms:created xsi:type="dcterms:W3CDTF">2025-11-25T04:41:36Z</dcterms:created>
  <dcterms:modified xsi:type="dcterms:W3CDTF">2025-11-25T07:47:17Z</dcterms:modified>
</cp:coreProperties>
</file>