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9" r:id="rId5"/>
    <p:sldId id="271" r:id="rId6"/>
    <p:sldId id="258" r:id="rId7"/>
    <p:sldId id="272" r:id="rId8"/>
    <p:sldId id="262" r:id="rId9"/>
    <p:sldId id="274" r:id="rId10"/>
    <p:sldId id="263" r:id="rId11"/>
    <p:sldId id="267" r:id="rId12"/>
    <p:sldId id="265" r:id="rId13"/>
    <p:sldId id="268" r:id="rId14"/>
    <p:sldId id="269" r:id="rId15"/>
    <p:sldId id="266" r:id="rId16"/>
    <p:sldId id="270" r:id="rId17"/>
    <p:sldId id="27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512" autoAdjust="0"/>
    <p:restoredTop sz="94660"/>
  </p:normalViewPr>
  <p:slideViewPr>
    <p:cSldViewPr snapToGrid="0">
      <p:cViewPr varScale="1">
        <p:scale>
          <a:sx n="103" d="100"/>
          <a:sy n="103" d="100"/>
        </p:scale>
        <p:origin x="168" y="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90DA9D-89AF-4D4C-BB7D-C2F65D29809B}"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22386739-A3B4-4710-9541-F241537D308D}">
      <dgm:prSet/>
      <dgm:spPr/>
      <dgm:t>
        <a:bodyPr/>
        <a:lstStyle/>
        <a:p>
          <a:r>
            <a:rPr lang="en-US"/>
            <a:t>How many people speak English as a native language?</a:t>
          </a:r>
        </a:p>
      </dgm:t>
    </dgm:pt>
    <dgm:pt modelId="{291A9FEF-067C-4896-AA8B-572F9B881617}" type="parTrans" cxnId="{2378630B-8AF1-42B5-8842-7C3C7BF8723D}">
      <dgm:prSet/>
      <dgm:spPr/>
      <dgm:t>
        <a:bodyPr/>
        <a:lstStyle/>
        <a:p>
          <a:endParaRPr lang="en-US"/>
        </a:p>
      </dgm:t>
    </dgm:pt>
    <dgm:pt modelId="{96C44A95-4F4B-4A2B-B187-B690DB638C04}" type="sibTrans" cxnId="{2378630B-8AF1-42B5-8842-7C3C7BF8723D}">
      <dgm:prSet/>
      <dgm:spPr/>
      <dgm:t>
        <a:bodyPr/>
        <a:lstStyle/>
        <a:p>
          <a:endParaRPr lang="en-US"/>
        </a:p>
      </dgm:t>
    </dgm:pt>
    <dgm:pt modelId="{64EF185F-E8D6-4A9F-9A6F-892726034BF0}">
      <dgm:prSet/>
      <dgm:spPr/>
      <dgm:t>
        <a:bodyPr/>
        <a:lstStyle/>
        <a:p>
          <a:r>
            <a:rPr lang="en-US"/>
            <a:t>200 million</a:t>
          </a:r>
        </a:p>
      </dgm:t>
    </dgm:pt>
    <dgm:pt modelId="{88C3AF43-253B-4301-8C25-B867CF3475F0}" type="parTrans" cxnId="{8E110D38-E39C-4FE9-A72B-E6F92F12856D}">
      <dgm:prSet/>
      <dgm:spPr/>
      <dgm:t>
        <a:bodyPr/>
        <a:lstStyle/>
        <a:p>
          <a:endParaRPr lang="en-US"/>
        </a:p>
      </dgm:t>
    </dgm:pt>
    <dgm:pt modelId="{6D2B0C56-9BCD-46A6-926D-CEE0CB501A28}" type="sibTrans" cxnId="{8E110D38-E39C-4FE9-A72B-E6F92F12856D}">
      <dgm:prSet/>
      <dgm:spPr/>
      <dgm:t>
        <a:bodyPr/>
        <a:lstStyle/>
        <a:p>
          <a:endParaRPr lang="en-US"/>
        </a:p>
      </dgm:t>
    </dgm:pt>
    <dgm:pt modelId="{EDA8FF07-A814-4E20-89DC-A7CCB948013F}">
      <dgm:prSet/>
      <dgm:spPr/>
      <dgm:t>
        <a:bodyPr/>
        <a:lstStyle/>
        <a:p>
          <a:r>
            <a:rPr lang="en-US"/>
            <a:t>400 million</a:t>
          </a:r>
        </a:p>
      </dgm:t>
    </dgm:pt>
    <dgm:pt modelId="{8AE080BB-2461-47AE-996A-E3E2E6265FCA}" type="parTrans" cxnId="{A5EBBF32-6FC6-4086-8560-A45EA5D2DAFD}">
      <dgm:prSet/>
      <dgm:spPr/>
      <dgm:t>
        <a:bodyPr/>
        <a:lstStyle/>
        <a:p>
          <a:endParaRPr lang="en-US"/>
        </a:p>
      </dgm:t>
    </dgm:pt>
    <dgm:pt modelId="{8D689C2F-64F5-432E-9388-68A5B3A758AC}" type="sibTrans" cxnId="{A5EBBF32-6FC6-4086-8560-A45EA5D2DAFD}">
      <dgm:prSet/>
      <dgm:spPr/>
      <dgm:t>
        <a:bodyPr/>
        <a:lstStyle/>
        <a:p>
          <a:endParaRPr lang="en-US"/>
        </a:p>
      </dgm:t>
    </dgm:pt>
    <dgm:pt modelId="{4BFBC96B-7C02-4B7D-AC84-EF77ACBF6BB4}">
      <dgm:prSet/>
      <dgm:spPr/>
      <dgm:t>
        <a:bodyPr/>
        <a:lstStyle/>
        <a:p>
          <a:r>
            <a:rPr lang="en-US"/>
            <a:t>600 million</a:t>
          </a:r>
        </a:p>
      </dgm:t>
    </dgm:pt>
    <dgm:pt modelId="{4353B3C5-8C87-4D5E-854E-3CACE2516C28}" type="parTrans" cxnId="{BDDAF3BC-678F-4F70-AA5D-2AE7E8A9B19A}">
      <dgm:prSet/>
      <dgm:spPr/>
      <dgm:t>
        <a:bodyPr/>
        <a:lstStyle/>
        <a:p>
          <a:endParaRPr lang="en-US"/>
        </a:p>
      </dgm:t>
    </dgm:pt>
    <dgm:pt modelId="{956998AB-06BF-4D28-B28F-4E6B27983D55}" type="sibTrans" cxnId="{BDDAF3BC-678F-4F70-AA5D-2AE7E8A9B19A}">
      <dgm:prSet/>
      <dgm:spPr/>
      <dgm:t>
        <a:bodyPr/>
        <a:lstStyle/>
        <a:p>
          <a:endParaRPr lang="en-US"/>
        </a:p>
      </dgm:t>
    </dgm:pt>
    <dgm:pt modelId="{BB4549AA-B2E0-45F4-B22B-8D3CAE4DD038}">
      <dgm:prSet/>
      <dgm:spPr/>
      <dgm:t>
        <a:bodyPr/>
        <a:lstStyle/>
        <a:p>
          <a:r>
            <a:rPr lang="en-US"/>
            <a:t>1 billion</a:t>
          </a:r>
        </a:p>
      </dgm:t>
    </dgm:pt>
    <dgm:pt modelId="{5F1362E7-88B7-429A-98CB-36431693E450}" type="parTrans" cxnId="{73D6E174-8046-4C04-A15E-681E60F441FD}">
      <dgm:prSet/>
      <dgm:spPr/>
      <dgm:t>
        <a:bodyPr/>
        <a:lstStyle/>
        <a:p>
          <a:endParaRPr lang="en-US"/>
        </a:p>
      </dgm:t>
    </dgm:pt>
    <dgm:pt modelId="{9102BAB6-A75C-4C0B-A751-9581EAF50F0E}" type="sibTrans" cxnId="{73D6E174-8046-4C04-A15E-681E60F441FD}">
      <dgm:prSet/>
      <dgm:spPr/>
      <dgm:t>
        <a:bodyPr/>
        <a:lstStyle/>
        <a:p>
          <a:endParaRPr lang="en-US"/>
        </a:p>
      </dgm:t>
    </dgm:pt>
    <dgm:pt modelId="{3A76ABCF-9A47-44B2-AF95-5DEE073AF81D}">
      <dgm:prSet/>
      <dgm:spPr/>
      <dgm:t>
        <a:bodyPr/>
        <a:lstStyle/>
        <a:p>
          <a:r>
            <a:rPr lang="en-US"/>
            <a:t>How many people speak English as an additional language?</a:t>
          </a:r>
        </a:p>
      </dgm:t>
    </dgm:pt>
    <dgm:pt modelId="{CFEEF87A-4922-4FE0-B5EC-945DDDC95C58}" type="parTrans" cxnId="{651A9CDD-8F4D-4A79-B5A8-FAAE71639BB4}">
      <dgm:prSet/>
      <dgm:spPr/>
      <dgm:t>
        <a:bodyPr/>
        <a:lstStyle/>
        <a:p>
          <a:endParaRPr lang="en-US"/>
        </a:p>
      </dgm:t>
    </dgm:pt>
    <dgm:pt modelId="{B634959F-0CED-4B76-A145-7EDFD2158DDF}" type="sibTrans" cxnId="{651A9CDD-8F4D-4A79-B5A8-FAAE71639BB4}">
      <dgm:prSet/>
      <dgm:spPr/>
      <dgm:t>
        <a:bodyPr/>
        <a:lstStyle/>
        <a:p>
          <a:endParaRPr lang="en-US"/>
        </a:p>
      </dgm:t>
    </dgm:pt>
    <dgm:pt modelId="{2AF9E677-B8F3-4FF0-8F4C-DA849A4A4D81}">
      <dgm:prSet/>
      <dgm:spPr/>
      <dgm:t>
        <a:bodyPr/>
        <a:lstStyle/>
        <a:p>
          <a:r>
            <a:rPr lang="en-US"/>
            <a:t>300 million</a:t>
          </a:r>
        </a:p>
      </dgm:t>
    </dgm:pt>
    <dgm:pt modelId="{7B09E8B1-3C28-41F1-B1F9-2E32E509ECBA}" type="parTrans" cxnId="{A10CEC4C-7F3F-4C83-A6FF-C29935B16979}">
      <dgm:prSet/>
      <dgm:spPr/>
      <dgm:t>
        <a:bodyPr/>
        <a:lstStyle/>
        <a:p>
          <a:endParaRPr lang="en-US"/>
        </a:p>
      </dgm:t>
    </dgm:pt>
    <dgm:pt modelId="{C98721F9-FB9A-46DC-966C-EFB3AC688CAF}" type="sibTrans" cxnId="{A10CEC4C-7F3F-4C83-A6FF-C29935B16979}">
      <dgm:prSet/>
      <dgm:spPr/>
      <dgm:t>
        <a:bodyPr/>
        <a:lstStyle/>
        <a:p>
          <a:endParaRPr lang="en-US"/>
        </a:p>
      </dgm:t>
    </dgm:pt>
    <dgm:pt modelId="{D11847DF-0812-4F68-A88A-20B9DE869540}">
      <dgm:prSet/>
      <dgm:spPr/>
      <dgm:t>
        <a:bodyPr/>
        <a:lstStyle/>
        <a:p>
          <a:r>
            <a:rPr lang="en-US"/>
            <a:t>400 million</a:t>
          </a:r>
        </a:p>
      </dgm:t>
    </dgm:pt>
    <dgm:pt modelId="{71C3E392-0387-44DB-8951-557D335358C0}" type="parTrans" cxnId="{C815C11E-E7D3-4589-A12A-0E0688A8F945}">
      <dgm:prSet/>
      <dgm:spPr/>
      <dgm:t>
        <a:bodyPr/>
        <a:lstStyle/>
        <a:p>
          <a:endParaRPr lang="en-US"/>
        </a:p>
      </dgm:t>
    </dgm:pt>
    <dgm:pt modelId="{C3884DAE-1C2D-4B4A-A9DF-60B114DBA451}" type="sibTrans" cxnId="{C815C11E-E7D3-4589-A12A-0E0688A8F945}">
      <dgm:prSet/>
      <dgm:spPr/>
      <dgm:t>
        <a:bodyPr/>
        <a:lstStyle/>
        <a:p>
          <a:endParaRPr lang="en-US"/>
        </a:p>
      </dgm:t>
    </dgm:pt>
    <dgm:pt modelId="{23D76689-E93D-41E7-9913-A7E7EC93F2E1}">
      <dgm:prSet/>
      <dgm:spPr/>
      <dgm:t>
        <a:bodyPr/>
        <a:lstStyle/>
        <a:p>
          <a:r>
            <a:rPr lang="en-US"/>
            <a:t>600 million</a:t>
          </a:r>
        </a:p>
      </dgm:t>
    </dgm:pt>
    <dgm:pt modelId="{B80CF2FA-F4BD-4AAB-924C-155518821E62}" type="parTrans" cxnId="{EA220855-79F8-4E21-8C41-21915E0217DF}">
      <dgm:prSet/>
      <dgm:spPr/>
      <dgm:t>
        <a:bodyPr/>
        <a:lstStyle/>
        <a:p>
          <a:endParaRPr lang="en-US"/>
        </a:p>
      </dgm:t>
    </dgm:pt>
    <dgm:pt modelId="{B6E64AC5-5BAC-49DC-8BCA-97B9EDC188A3}" type="sibTrans" cxnId="{EA220855-79F8-4E21-8C41-21915E0217DF}">
      <dgm:prSet/>
      <dgm:spPr/>
      <dgm:t>
        <a:bodyPr/>
        <a:lstStyle/>
        <a:p>
          <a:endParaRPr lang="en-US"/>
        </a:p>
      </dgm:t>
    </dgm:pt>
    <dgm:pt modelId="{8B265311-FDA0-4F30-A9C6-260633D8E80A}">
      <dgm:prSet/>
      <dgm:spPr/>
      <dgm:t>
        <a:bodyPr/>
        <a:lstStyle/>
        <a:p>
          <a:r>
            <a:rPr lang="en-US"/>
            <a:t>1 billion</a:t>
          </a:r>
        </a:p>
      </dgm:t>
    </dgm:pt>
    <dgm:pt modelId="{F5219840-C89A-4447-912A-5CE3EA50B981}" type="parTrans" cxnId="{6B17E31D-D56A-4C84-9D4D-EFE3775B3785}">
      <dgm:prSet/>
      <dgm:spPr/>
      <dgm:t>
        <a:bodyPr/>
        <a:lstStyle/>
        <a:p>
          <a:endParaRPr lang="en-US"/>
        </a:p>
      </dgm:t>
    </dgm:pt>
    <dgm:pt modelId="{F7BA647E-4BCA-4980-BE8F-A5420FAF535C}" type="sibTrans" cxnId="{6B17E31D-D56A-4C84-9D4D-EFE3775B3785}">
      <dgm:prSet/>
      <dgm:spPr/>
      <dgm:t>
        <a:bodyPr/>
        <a:lstStyle/>
        <a:p>
          <a:endParaRPr lang="en-US"/>
        </a:p>
      </dgm:t>
    </dgm:pt>
    <dgm:pt modelId="{6093C0D9-D65A-49B0-982D-A665225D865D}">
      <dgm:prSet/>
      <dgm:spPr/>
      <dgm:t>
        <a:bodyPr/>
        <a:lstStyle/>
        <a:p>
          <a:r>
            <a:rPr lang="en-US"/>
            <a:t>How many people are learning English today as a foreign language?</a:t>
          </a:r>
        </a:p>
      </dgm:t>
    </dgm:pt>
    <dgm:pt modelId="{46705A6C-28FF-4AB2-A368-B2B80985D80E}" type="parTrans" cxnId="{3F4EB342-CAD4-4CBF-9497-28FB31BE24E7}">
      <dgm:prSet/>
      <dgm:spPr/>
      <dgm:t>
        <a:bodyPr/>
        <a:lstStyle/>
        <a:p>
          <a:endParaRPr lang="en-US"/>
        </a:p>
      </dgm:t>
    </dgm:pt>
    <dgm:pt modelId="{A8A0F030-9864-4AC7-AFB2-AEB1A96632A6}" type="sibTrans" cxnId="{3F4EB342-CAD4-4CBF-9497-28FB31BE24E7}">
      <dgm:prSet/>
      <dgm:spPr/>
      <dgm:t>
        <a:bodyPr/>
        <a:lstStyle/>
        <a:p>
          <a:endParaRPr lang="en-US"/>
        </a:p>
      </dgm:t>
    </dgm:pt>
    <dgm:pt modelId="{C434D221-CCE0-4108-81B9-3C6CE83B2D48}">
      <dgm:prSet/>
      <dgm:spPr/>
      <dgm:t>
        <a:bodyPr/>
        <a:lstStyle/>
        <a:p>
          <a:r>
            <a:rPr lang="en-US"/>
            <a:t>300 million</a:t>
          </a:r>
        </a:p>
      </dgm:t>
    </dgm:pt>
    <dgm:pt modelId="{41E05C82-6367-43F5-B7AE-07EE8DA93DA4}" type="parTrans" cxnId="{D0118F41-1FB1-4581-A8A9-A08407BD2D13}">
      <dgm:prSet/>
      <dgm:spPr/>
      <dgm:t>
        <a:bodyPr/>
        <a:lstStyle/>
        <a:p>
          <a:endParaRPr lang="en-US"/>
        </a:p>
      </dgm:t>
    </dgm:pt>
    <dgm:pt modelId="{527BC989-3EA5-4744-BC1F-21696547E08F}" type="sibTrans" cxnId="{D0118F41-1FB1-4581-A8A9-A08407BD2D13}">
      <dgm:prSet/>
      <dgm:spPr/>
      <dgm:t>
        <a:bodyPr/>
        <a:lstStyle/>
        <a:p>
          <a:endParaRPr lang="en-US"/>
        </a:p>
      </dgm:t>
    </dgm:pt>
    <dgm:pt modelId="{45C755BC-EB96-4A59-9CE4-8BBF709DD69A}">
      <dgm:prSet/>
      <dgm:spPr/>
      <dgm:t>
        <a:bodyPr/>
        <a:lstStyle/>
        <a:p>
          <a:r>
            <a:rPr lang="en-US"/>
            <a:t>400 million</a:t>
          </a:r>
        </a:p>
      </dgm:t>
    </dgm:pt>
    <dgm:pt modelId="{0FF32ADD-C317-412F-A52C-C9A87FCE5F19}" type="parTrans" cxnId="{B224EEE5-BE85-4F88-A605-4F35D4D5A485}">
      <dgm:prSet/>
      <dgm:spPr/>
      <dgm:t>
        <a:bodyPr/>
        <a:lstStyle/>
        <a:p>
          <a:endParaRPr lang="en-US"/>
        </a:p>
      </dgm:t>
    </dgm:pt>
    <dgm:pt modelId="{7F005520-83DE-4757-AC87-DD680290A375}" type="sibTrans" cxnId="{B224EEE5-BE85-4F88-A605-4F35D4D5A485}">
      <dgm:prSet/>
      <dgm:spPr/>
      <dgm:t>
        <a:bodyPr/>
        <a:lstStyle/>
        <a:p>
          <a:endParaRPr lang="en-US"/>
        </a:p>
      </dgm:t>
    </dgm:pt>
    <dgm:pt modelId="{99A615B9-0CBC-4EFE-BA2D-5BD01F6CEDFC}">
      <dgm:prSet/>
      <dgm:spPr/>
      <dgm:t>
        <a:bodyPr/>
        <a:lstStyle/>
        <a:p>
          <a:r>
            <a:rPr lang="en-US"/>
            <a:t>600 million</a:t>
          </a:r>
        </a:p>
      </dgm:t>
    </dgm:pt>
    <dgm:pt modelId="{2B6A083D-92B5-432C-8326-E148E5D3A499}" type="parTrans" cxnId="{E2DE7E95-4AC3-40B8-9548-17023A504F63}">
      <dgm:prSet/>
      <dgm:spPr/>
      <dgm:t>
        <a:bodyPr/>
        <a:lstStyle/>
        <a:p>
          <a:endParaRPr lang="en-US"/>
        </a:p>
      </dgm:t>
    </dgm:pt>
    <dgm:pt modelId="{51D6BC8C-3F5C-44F1-9032-71DEB9415BC6}" type="sibTrans" cxnId="{E2DE7E95-4AC3-40B8-9548-17023A504F63}">
      <dgm:prSet/>
      <dgm:spPr/>
      <dgm:t>
        <a:bodyPr/>
        <a:lstStyle/>
        <a:p>
          <a:endParaRPr lang="en-US"/>
        </a:p>
      </dgm:t>
    </dgm:pt>
    <dgm:pt modelId="{C099C93B-482D-401A-977B-518A56E0DE3C}">
      <dgm:prSet/>
      <dgm:spPr/>
      <dgm:t>
        <a:bodyPr/>
        <a:lstStyle/>
        <a:p>
          <a:r>
            <a:rPr lang="en-US"/>
            <a:t>2 billion</a:t>
          </a:r>
        </a:p>
      </dgm:t>
    </dgm:pt>
    <dgm:pt modelId="{31D38806-0866-403F-80F4-96B939394037}" type="parTrans" cxnId="{AC668145-CD8B-4FC0-88CE-33604019E415}">
      <dgm:prSet/>
      <dgm:spPr/>
      <dgm:t>
        <a:bodyPr/>
        <a:lstStyle/>
        <a:p>
          <a:endParaRPr lang="en-US"/>
        </a:p>
      </dgm:t>
    </dgm:pt>
    <dgm:pt modelId="{605FFF02-5003-4DAE-8537-3A0EEAD52FD1}" type="sibTrans" cxnId="{AC668145-CD8B-4FC0-88CE-33604019E415}">
      <dgm:prSet/>
      <dgm:spPr/>
      <dgm:t>
        <a:bodyPr/>
        <a:lstStyle/>
        <a:p>
          <a:endParaRPr lang="en-US"/>
        </a:p>
      </dgm:t>
    </dgm:pt>
    <dgm:pt modelId="{D38A51B9-FF1C-8241-A89C-B875BDE6B33F}" type="pres">
      <dgm:prSet presAssocID="{B390DA9D-89AF-4D4C-BB7D-C2F65D29809B}" presName="linear" presStyleCnt="0">
        <dgm:presLayoutVars>
          <dgm:dir/>
          <dgm:animLvl val="lvl"/>
          <dgm:resizeHandles val="exact"/>
        </dgm:presLayoutVars>
      </dgm:prSet>
      <dgm:spPr/>
    </dgm:pt>
    <dgm:pt modelId="{696FCBD6-97C8-914D-B914-9F02EF3CE425}" type="pres">
      <dgm:prSet presAssocID="{22386739-A3B4-4710-9541-F241537D308D}" presName="parentLin" presStyleCnt="0"/>
      <dgm:spPr/>
    </dgm:pt>
    <dgm:pt modelId="{A22D5330-BBA2-5045-9CD6-A4B3D2522C6D}" type="pres">
      <dgm:prSet presAssocID="{22386739-A3B4-4710-9541-F241537D308D}" presName="parentLeftMargin" presStyleLbl="node1" presStyleIdx="0" presStyleCnt="3"/>
      <dgm:spPr/>
    </dgm:pt>
    <dgm:pt modelId="{5676102B-C45A-3840-B121-C90DECE4E042}" type="pres">
      <dgm:prSet presAssocID="{22386739-A3B4-4710-9541-F241537D308D}" presName="parentText" presStyleLbl="node1" presStyleIdx="0" presStyleCnt="3">
        <dgm:presLayoutVars>
          <dgm:chMax val="0"/>
          <dgm:bulletEnabled val="1"/>
        </dgm:presLayoutVars>
      </dgm:prSet>
      <dgm:spPr/>
    </dgm:pt>
    <dgm:pt modelId="{2F3DCBAA-6087-A846-9ECB-14298841C068}" type="pres">
      <dgm:prSet presAssocID="{22386739-A3B4-4710-9541-F241537D308D}" presName="negativeSpace" presStyleCnt="0"/>
      <dgm:spPr/>
    </dgm:pt>
    <dgm:pt modelId="{8694C141-6866-BB42-9F65-5B133AA2BBD4}" type="pres">
      <dgm:prSet presAssocID="{22386739-A3B4-4710-9541-F241537D308D}" presName="childText" presStyleLbl="conFgAcc1" presStyleIdx="0" presStyleCnt="3">
        <dgm:presLayoutVars>
          <dgm:bulletEnabled val="1"/>
        </dgm:presLayoutVars>
      </dgm:prSet>
      <dgm:spPr/>
    </dgm:pt>
    <dgm:pt modelId="{1238F9C6-AB04-594A-94D8-258525A5A82C}" type="pres">
      <dgm:prSet presAssocID="{96C44A95-4F4B-4A2B-B187-B690DB638C04}" presName="spaceBetweenRectangles" presStyleCnt="0"/>
      <dgm:spPr/>
    </dgm:pt>
    <dgm:pt modelId="{06C8E00E-388D-3A48-A7FE-CF7D5B42F236}" type="pres">
      <dgm:prSet presAssocID="{3A76ABCF-9A47-44B2-AF95-5DEE073AF81D}" presName="parentLin" presStyleCnt="0"/>
      <dgm:spPr/>
    </dgm:pt>
    <dgm:pt modelId="{54DF23EF-4590-9D44-8837-F540658BF2C8}" type="pres">
      <dgm:prSet presAssocID="{3A76ABCF-9A47-44B2-AF95-5DEE073AF81D}" presName="parentLeftMargin" presStyleLbl="node1" presStyleIdx="0" presStyleCnt="3"/>
      <dgm:spPr/>
    </dgm:pt>
    <dgm:pt modelId="{210447EC-E732-F045-80F5-34A03BE7B0CC}" type="pres">
      <dgm:prSet presAssocID="{3A76ABCF-9A47-44B2-AF95-5DEE073AF81D}" presName="parentText" presStyleLbl="node1" presStyleIdx="1" presStyleCnt="3">
        <dgm:presLayoutVars>
          <dgm:chMax val="0"/>
          <dgm:bulletEnabled val="1"/>
        </dgm:presLayoutVars>
      </dgm:prSet>
      <dgm:spPr/>
    </dgm:pt>
    <dgm:pt modelId="{60963FC1-5CCD-CC40-B007-F9AEA103015B}" type="pres">
      <dgm:prSet presAssocID="{3A76ABCF-9A47-44B2-AF95-5DEE073AF81D}" presName="negativeSpace" presStyleCnt="0"/>
      <dgm:spPr/>
    </dgm:pt>
    <dgm:pt modelId="{B8A31DE5-7B13-8F4D-A5A9-8CDC804E68B3}" type="pres">
      <dgm:prSet presAssocID="{3A76ABCF-9A47-44B2-AF95-5DEE073AF81D}" presName="childText" presStyleLbl="conFgAcc1" presStyleIdx="1" presStyleCnt="3">
        <dgm:presLayoutVars>
          <dgm:bulletEnabled val="1"/>
        </dgm:presLayoutVars>
      </dgm:prSet>
      <dgm:spPr/>
    </dgm:pt>
    <dgm:pt modelId="{3981B9A2-5248-1D47-B36C-4E3568DE0E08}" type="pres">
      <dgm:prSet presAssocID="{B634959F-0CED-4B76-A145-7EDFD2158DDF}" presName="spaceBetweenRectangles" presStyleCnt="0"/>
      <dgm:spPr/>
    </dgm:pt>
    <dgm:pt modelId="{96784BCF-B790-DB44-BE2F-206AB8056E56}" type="pres">
      <dgm:prSet presAssocID="{6093C0D9-D65A-49B0-982D-A665225D865D}" presName="parentLin" presStyleCnt="0"/>
      <dgm:spPr/>
    </dgm:pt>
    <dgm:pt modelId="{5B26E432-758A-2940-99B4-8456385D47ED}" type="pres">
      <dgm:prSet presAssocID="{6093C0D9-D65A-49B0-982D-A665225D865D}" presName="parentLeftMargin" presStyleLbl="node1" presStyleIdx="1" presStyleCnt="3"/>
      <dgm:spPr/>
    </dgm:pt>
    <dgm:pt modelId="{CE95690B-62F3-E344-A503-F9402E2ABD1C}" type="pres">
      <dgm:prSet presAssocID="{6093C0D9-D65A-49B0-982D-A665225D865D}" presName="parentText" presStyleLbl="node1" presStyleIdx="2" presStyleCnt="3">
        <dgm:presLayoutVars>
          <dgm:chMax val="0"/>
          <dgm:bulletEnabled val="1"/>
        </dgm:presLayoutVars>
      </dgm:prSet>
      <dgm:spPr/>
    </dgm:pt>
    <dgm:pt modelId="{08CAA8EC-EE84-A145-A3D0-58862E6B697C}" type="pres">
      <dgm:prSet presAssocID="{6093C0D9-D65A-49B0-982D-A665225D865D}" presName="negativeSpace" presStyleCnt="0"/>
      <dgm:spPr/>
    </dgm:pt>
    <dgm:pt modelId="{E501673C-8B06-2742-BAD3-48CC77CF0A03}" type="pres">
      <dgm:prSet presAssocID="{6093C0D9-D65A-49B0-982D-A665225D865D}" presName="childText" presStyleLbl="conFgAcc1" presStyleIdx="2" presStyleCnt="3">
        <dgm:presLayoutVars>
          <dgm:bulletEnabled val="1"/>
        </dgm:presLayoutVars>
      </dgm:prSet>
      <dgm:spPr/>
    </dgm:pt>
  </dgm:ptLst>
  <dgm:cxnLst>
    <dgm:cxn modelId="{A6E22905-C1DB-594E-BF90-6EBC3E72A3C6}" type="presOf" srcId="{99A615B9-0CBC-4EFE-BA2D-5BD01F6CEDFC}" destId="{E501673C-8B06-2742-BAD3-48CC77CF0A03}" srcOrd="0" destOrd="2" presId="urn:microsoft.com/office/officeart/2005/8/layout/list1"/>
    <dgm:cxn modelId="{2AAA6908-4023-8141-9BF5-6724AA9707B0}" type="presOf" srcId="{EDA8FF07-A814-4E20-89DC-A7CCB948013F}" destId="{8694C141-6866-BB42-9F65-5B133AA2BBD4}" srcOrd="0" destOrd="1" presId="urn:microsoft.com/office/officeart/2005/8/layout/list1"/>
    <dgm:cxn modelId="{29E1000B-4A90-DA4C-9C02-DF87BCFA80B3}" type="presOf" srcId="{3A76ABCF-9A47-44B2-AF95-5DEE073AF81D}" destId="{210447EC-E732-F045-80F5-34A03BE7B0CC}" srcOrd="1" destOrd="0" presId="urn:microsoft.com/office/officeart/2005/8/layout/list1"/>
    <dgm:cxn modelId="{2378630B-8AF1-42B5-8842-7C3C7BF8723D}" srcId="{B390DA9D-89AF-4D4C-BB7D-C2F65D29809B}" destId="{22386739-A3B4-4710-9541-F241537D308D}" srcOrd="0" destOrd="0" parTransId="{291A9FEF-067C-4896-AA8B-572F9B881617}" sibTransId="{96C44A95-4F4B-4A2B-B187-B690DB638C04}"/>
    <dgm:cxn modelId="{5002641D-A126-D24A-94A7-7BCCA8DE772E}" type="presOf" srcId="{BB4549AA-B2E0-45F4-B22B-8D3CAE4DD038}" destId="{8694C141-6866-BB42-9F65-5B133AA2BBD4}" srcOrd="0" destOrd="3" presId="urn:microsoft.com/office/officeart/2005/8/layout/list1"/>
    <dgm:cxn modelId="{6B17E31D-D56A-4C84-9D4D-EFE3775B3785}" srcId="{3A76ABCF-9A47-44B2-AF95-5DEE073AF81D}" destId="{8B265311-FDA0-4F30-A9C6-260633D8E80A}" srcOrd="3" destOrd="0" parTransId="{F5219840-C89A-4447-912A-5CE3EA50B981}" sibTransId="{F7BA647E-4BCA-4980-BE8F-A5420FAF535C}"/>
    <dgm:cxn modelId="{C815C11E-E7D3-4589-A12A-0E0688A8F945}" srcId="{3A76ABCF-9A47-44B2-AF95-5DEE073AF81D}" destId="{D11847DF-0812-4F68-A88A-20B9DE869540}" srcOrd="1" destOrd="0" parTransId="{71C3E392-0387-44DB-8951-557D335358C0}" sibTransId="{C3884DAE-1C2D-4B4A-A9DF-60B114DBA451}"/>
    <dgm:cxn modelId="{4A56E627-40A8-3E4D-88AD-1CDC39961762}" type="presOf" srcId="{22386739-A3B4-4710-9541-F241537D308D}" destId="{A22D5330-BBA2-5045-9CD6-A4B3D2522C6D}" srcOrd="0" destOrd="0" presId="urn:microsoft.com/office/officeart/2005/8/layout/list1"/>
    <dgm:cxn modelId="{A5EBBF32-6FC6-4086-8560-A45EA5D2DAFD}" srcId="{22386739-A3B4-4710-9541-F241537D308D}" destId="{EDA8FF07-A814-4E20-89DC-A7CCB948013F}" srcOrd="1" destOrd="0" parTransId="{8AE080BB-2461-47AE-996A-E3E2E6265FCA}" sibTransId="{8D689C2F-64F5-432E-9388-68A5B3A758AC}"/>
    <dgm:cxn modelId="{8E110D38-E39C-4FE9-A72B-E6F92F12856D}" srcId="{22386739-A3B4-4710-9541-F241537D308D}" destId="{64EF185F-E8D6-4A9F-9A6F-892726034BF0}" srcOrd="0" destOrd="0" parTransId="{88C3AF43-253B-4301-8C25-B867CF3475F0}" sibTransId="{6D2B0C56-9BCD-46A6-926D-CEE0CB501A28}"/>
    <dgm:cxn modelId="{B4529439-CC12-624C-88DC-993C31CEC83A}" type="presOf" srcId="{64EF185F-E8D6-4A9F-9A6F-892726034BF0}" destId="{8694C141-6866-BB42-9F65-5B133AA2BBD4}" srcOrd="0" destOrd="0" presId="urn:microsoft.com/office/officeart/2005/8/layout/list1"/>
    <dgm:cxn modelId="{D0118F41-1FB1-4581-A8A9-A08407BD2D13}" srcId="{6093C0D9-D65A-49B0-982D-A665225D865D}" destId="{C434D221-CCE0-4108-81B9-3C6CE83B2D48}" srcOrd="0" destOrd="0" parTransId="{41E05C82-6367-43F5-B7AE-07EE8DA93DA4}" sibTransId="{527BC989-3EA5-4744-BC1F-21696547E08F}"/>
    <dgm:cxn modelId="{3F4EB342-CAD4-4CBF-9497-28FB31BE24E7}" srcId="{B390DA9D-89AF-4D4C-BB7D-C2F65D29809B}" destId="{6093C0D9-D65A-49B0-982D-A665225D865D}" srcOrd="2" destOrd="0" parTransId="{46705A6C-28FF-4AB2-A368-B2B80985D80E}" sibTransId="{A8A0F030-9864-4AC7-AFB2-AEB1A96632A6}"/>
    <dgm:cxn modelId="{8F11A543-C994-A64D-A585-F6710D5E3BC4}" type="presOf" srcId="{D11847DF-0812-4F68-A88A-20B9DE869540}" destId="{B8A31DE5-7B13-8F4D-A5A9-8CDC804E68B3}" srcOrd="0" destOrd="1" presId="urn:microsoft.com/office/officeart/2005/8/layout/list1"/>
    <dgm:cxn modelId="{AC668145-CD8B-4FC0-88CE-33604019E415}" srcId="{6093C0D9-D65A-49B0-982D-A665225D865D}" destId="{C099C93B-482D-401A-977B-518A56E0DE3C}" srcOrd="3" destOrd="0" parTransId="{31D38806-0866-403F-80F4-96B939394037}" sibTransId="{605FFF02-5003-4DAE-8537-3A0EEAD52FD1}"/>
    <dgm:cxn modelId="{6ABC8C48-2A65-D449-82FC-5CA385A42748}" type="presOf" srcId="{B390DA9D-89AF-4D4C-BB7D-C2F65D29809B}" destId="{D38A51B9-FF1C-8241-A89C-B875BDE6B33F}" srcOrd="0" destOrd="0" presId="urn:microsoft.com/office/officeart/2005/8/layout/list1"/>
    <dgm:cxn modelId="{A10CEC4C-7F3F-4C83-A6FF-C29935B16979}" srcId="{3A76ABCF-9A47-44B2-AF95-5DEE073AF81D}" destId="{2AF9E677-B8F3-4FF0-8F4C-DA849A4A4D81}" srcOrd="0" destOrd="0" parTransId="{7B09E8B1-3C28-41F1-B1F9-2E32E509ECBA}" sibTransId="{C98721F9-FB9A-46DC-966C-EFB3AC688CAF}"/>
    <dgm:cxn modelId="{E11BBD52-76B8-4F47-95E1-4B1DA9EE435D}" type="presOf" srcId="{22386739-A3B4-4710-9541-F241537D308D}" destId="{5676102B-C45A-3840-B121-C90DECE4E042}" srcOrd="1" destOrd="0" presId="urn:microsoft.com/office/officeart/2005/8/layout/list1"/>
    <dgm:cxn modelId="{EA220855-79F8-4E21-8C41-21915E0217DF}" srcId="{3A76ABCF-9A47-44B2-AF95-5DEE073AF81D}" destId="{23D76689-E93D-41E7-9913-A7E7EC93F2E1}" srcOrd="2" destOrd="0" parTransId="{B80CF2FA-F4BD-4AAB-924C-155518821E62}" sibTransId="{B6E64AC5-5BAC-49DC-8BCA-97B9EDC188A3}"/>
    <dgm:cxn modelId="{73D6E174-8046-4C04-A15E-681E60F441FD}" srcId="{22386739-A3B4-4710-9541-F241537D308D}" destId="{BB4549AA-B2E0-45F4-B22B-8D3CAE4DD038}" srcOrd="3" destOrd="0" parTransId="{5F1362E7-88B7-429A-98CB-36431693E450}" sibTransId="{9102BAB6-A75C-4C0B-A751-9581EAF50F0E}"/>
    <dgm:cxn modelId="{2D372C81-894B-FC4D-881C-C6CFF63E5636}" type="presOf" srcId="{C099C93B-482D-401A-977B-518A56E0DE3C}" destId="{E501673C-8B06-2742-BAD3-48CC77CF0A03}" srcOrd="0" destOrd="3" presId="urn:microsoft.com/office/officeart/2005/8/layout/list1"/>
    <dgm:cxn modelId="{B6736181-C94E-5948-B2C9-03545F662893}" type="presOf" srcId="{6093C0D9-D65A-49B0-982D-A665225D865D}" destId="{CE95690B-62F3-E344-A503-F9402E2ABD1C}" srcOrd="1" destOrd="0" presId="urn:microsoft.com/office/officeart/2005/8/layout/list1"/>
    <dgm:cxn modelId="{E2DE7E95-4AC3-40B8-9548-17023A504F63}" srcId="{6093C0D9-D65A-49B0-982D-A665225D865D}" destId="{99A615B9-0CBC-4EFE-BA2D-5BD01F6CEDFC}" srcOrd="2" destOrd="0" parTransId="{2B6A083D-92B5-432C-8326-E148E5D3A499}" sibTransId="{51D6BC8C-3F5C-44F1-9032-71DEB9415BC6}"/>
    <dgm:cxn modelId="{9EAD379F-C1AA-8844-A70F-164A3303C30C}" type="presOf" srcId="{23D76689-E93D-41E7-9913-A7E7EC93F2E1}" destId="{B8A31DE5-7B13-8F4D-A5A9-8CDC804E68B3}" srcOrd="0" destOrd="2" presId="urn:microsoft.com/office/officeart/2005/8/layout/list1"/>
    <dgm:cxn modelId="{BDDAF3BC-678F-4F70-AA5D-2AE7E8A9B19A}" srcId="{22386739-A3B4-4710-9541-F241537D308D}" destId="{4BFBC96B-7C02-4B7D-AC84-EF77ACBF6BB4}" srcOrd="2" destOrd="0" parTransId="{4353B3C5-8C87-4D5E-854E-3CACE2516C28}" sibTransId="{956998AB-06BF-4D28-B28F-4E6B27983D55}"/>
    <dgm:cxn modelId="{11F0B3C4-C47A-8740-B8BA-5A6DA66AB2E2}" type="presOf" srcId="{6093C0D9-D65A-49B0-982D-A665225D865D}" destId="{5B26E432-758A-2940-99B4-8456385D47ED}" srcOrd="0" destOrd="0" presId="urn:microsoft.com/office/officeart/2005/8/layout/list1"/>
    <dgm:cxn modelId="{843F54C5-3181-0C46-9AE2-67EAF54FC776}" type="presOf" srcId="{C434D221-CCE0-4108-81B9-3C6CE83B2D48}" destId="{E501673C-8B06-2742-BAD3-48CC77CF0A03}" srcOrd="0" destOrd="0" presId="urn:microsoft.com/office/officeart/2005/8/layout/list1"/>
    <dgm:cxn modelId="{06E131CC-3355-7D4E-9DC0-18D5E4D8E3D4}" type="presOf" srcId="{2AF9E677-B8F3-4FF0-8F4C-DA849A4A4D81}" destId="{B8A31DE5-7B13-8F4D-A5A9-8CDC804E68B3}" srcOrd="0" destOrd="0" presId="urn:microsoft.com/office/officeart/2005/8/layout/list1"/>
    <dgm:cxn modelId="{5A58DBD3-3BAC-B942-9344-BDA4D9060393}" type="presOf" srcId="{8B265311-FDA0-4F30-A9C6-260633D8E80A}" destId="{B8A31DE5-7B13-8F4D-A5A9-8CDC804E68B3}" srcOrd="0" destOrd="3" presId="urn:microsoft.com/office/officeart/2005/8/layout/list1"/>
    <dgm:cxn modelId="{9F55EDD8-72E3-7D4F-BC79-24577F311796}" type="presOf" srcId="{3A76ABCF-9A47-44B2-AF95-5DEE073AF81D}" destId="{54DF23EF-4590-9D44-8837-F540658BF2C8}" srcOrd="0" destOrd="0" presId="urn:microsoft.com/office/officeart/2005/8/layout/list1"/>
    <dgm:cxn modelId="{651A9CDD-8F4D-4A79-B5A8-FAAE71639BB4}" srcId="{B390DA9D-89AF-4D4C-BB7D-C2F65D29809B}" destId="{3A76ABCF-9A47-44B2-AF95-5DEE073AF81D}" srcOrd="1" destOrd="0" parTransId="{CFEEF87A-4922-4FE0-B5EC-945DDDC95C58}" sibTransId="{B634959F-0CED-4B76-A145-7EDFD2158DDF}"/>
    <dgm:cxn modelId="{B224EEE5-BE85-4F88-A605-4F35D4D5A485}" srcId="{6093C0D9-D65A-49B0-982D-A665225D865D}" destId="{45C755BC-EB96-4A59-9CE4-8BBF709DD69A}" srcOrd="1" destOrd="0" parTransId="{0FF32ADD-C317-412F-A52C-C9A87FCE5F19}" sibTransId="{7F005520-83DE-4757-AC87-DD680290A375}"/>
    <dgm:cxn modelId="{0F3DCFEA-F0E8-4A42-A48D-CE05B2FF3523}" type="presOf" srcId="{4BFBC96B-7C02-4B7D-AC84-EF77ACBF6BB4}" destId="{8694C141-6866-BB42-9F65-5B133AA2BBD4}" srcOrd="0" destOrd="2" presId="urn:microsoft.com/office/officeart/2005/8/layout/list1"/>
    <dgm:cxn modelId="{E12D50FD-F6BD-BC43-9BC4-1790558CC9A8}" type="presOf" srcId="{45C755BC-EB96-4A59-9CE4-8BBF709DD69A}" destId="{E501673C-8B06-2742-BAD3-48CC77CF0A03}" srcOrd="0" destOrd="1" presId="urn:microsoft.com/office/officeart/2005/8/layout/list1"/>
    <dgm:cxn modelId="{2A860FB6-2283-5A48-9F7C-3BF49C991A27}" type="presParOf" srcId="{D38A51B9-FF1C-8241-A89C-B875BDE6B33F}" destId="{696FCBD6-97C8-914D-B914-9F02EF3CE425}" srcOrd="0" destOrd="0" presId="urn:microsoft.com/office/officeart/2005/8/layout/list1"/>
    <dgm:cxn modelId="{FB515229-2405-0E41-9A88-14D9D19F60BD}" type="presParOf" srcId="{696FCBD6-97C8-914D-B914-9F02EF3CE425}" destId="{A22D5330-BBA2-5045-9CD6-A4B3D2522C6D}" srcOrd="0" destOrd="0" presId="urn:microsoft.com/office/officeart/2005/8/layout/list1"/>
    <dgm:cxn modelId="{60F6D0B3-5FD9-7148-8A98-37B44E45BC3E}" type="presParOf" srcId="{696FCBD6-97C8-914D-B914-9F02EF3CE425}" destId="{5676102B-C45A-3840-B121-C90DECE4E042}" srcOrd="1" destOrd="0" presId="urn:microsoft.com/office/officeart/2005/8/layout/list1"/>
    <dgm:cxn modelId="{F266AE29-2D14-C84A-A28E-A1BFBCE7E19E}" type="presParOf" srcId="{D38A51B9-FF1C-8241-A89C-B875BDE6B33F}" destId="{2F3DCBAA-6087-A846-9ECB-14298841C068}" srcOrd="1" destOrd="0" presId="urn:microsoft.com/office/officeart/2005/8/layout/list1"/>
    <dgm:cxn modelId="{688C1252-2BE6-824F-A2B7-4EC7754465A7}" type="presParOf" srcId="{D38A51B9-FF1C-8241-A89C-B875BDE6B33F}" destId="{8694C141-6866-BB42-9F65-5B133AA2BBD4}" srcOrd="2" destOrd="0" presId="urn:microsoft.com/office/officeart/2005/8/layout/list1"/>
    <dgm:cxn modelId="{516A4E36-8331-1C46-AF57-9A8421535E2B}" type="presParOf" srcId="{D38A51B9-FF1C-8241-A89C-B875BDE6B33F}" destId="{1238F9C6-AB04-594A-94D8-258525A5A82C}" srcOrd="3" destOrd="0" presId="urn:microsoft.com/office/officeart/2005/8/layout/list1"/>
    <dgm:cxn modelId="{1C7B5E12-2A75-D148-9C36-8FABE1FC3F6E}" type="presParOf" srcId="{D38A51B9-FF1C-8241-A89C-B875BDE6B33F}" destId="{06C8E00E-388D-3A48-A7FE-CF7D5B42F236}" srcOrd="4" destOrd="0" presId="urn:microsoft.com/office/officeart/2005/8/layout/list1"/>
    <dgm:cxn modelId="{11BC1C3B-F4A1-254B-8D2D-79430C991CAB}" type="presParOf" srcId="{06C8E00E-388D-3A48-A7FE-CF7D5B42F236}" destId="{54DF23EF-4590-9D44-8837-F540658BF2C8}" srcOrd="0" destOrd="0" presId="urn:microsoft.com/office/officeart/2005/8/layout/list1"/>
    <dgm:cxn modelId="{A5306DD3-43C8-2243-A6DB-773824523A4B}" type="presParOf" srcId="{06C8E00E-388D-3A48-A7FE-CF7D5B42F236}" destId="{210447EC-E732-F045-80F5-34A03BE7B0CC}" srcOrd="1" destOrd="0" presId="urn:microsoft.com/office/officeart/2005/8/layout/list1"/>
    <dgm:cxn modelId="{3BA2AF3C-3226-7944-AAB0-26018E89C8DF}" type="presParOf" srcId="{D38A51B9-FF1C-8241-A89C-B875BDE6B33F}" destId="{60963FC1-5CCD-CC40-B007-F9AEA103015B}" srcOrd="5" destOrd="0" presId="urn:microsoft.com/office/officeart/2005/8/layout/list1"/>
    <dgm:cxn modelId="{B37AAE01-D004-4149-AB3A-CDDF9F5D1CEF}" type="presParOf" srcId="{D38A51B9-FF1C-8241-A89C-B875BDE6B33F}" destId="{B8A31DE5-7B13-8F4D-A5A9-8CDC804E68B3}" srcOrd="6" destOrd="0" presId="urn:microsoft.com/office/officeart/2005/8/layout/list1"/>
    <dgm:cxn modelId="{822C5024-A8B0-5B4C-ACFF-BB7CA87BE4B5}" type="presParOf" srcId="{D38A51B9-FF1C-8241-A89C-B875BDE6B33F}" destId="{3981B9A2-5248-1D47-B36C-4E3568DE0E08}" srcOrd="7" destOrd="0" presId="urn:microsoft.com/office/officeart/2005/8/layout/list1"/>
    <dgm:cxn modelId="{B88C1150-9497-B545-82FB-29E0028FF2B5}" type="presParOf" srcId="{D38A51B9-FF1C-8241-A89C-B875BDE6B33F}" destId="{96784BCF-B790-DB44-BE2F-206AB8056E56}" srcOrd="8" destOrd="0" presId="urn:microsoft.com/office/officeart/2005/8/layout/list1"/>
    <dgm:cxn modelId="{8BBB9907-F64B-F142-A4F6-595FB8AFF2AE}" type="presParOf" srcId="{96784BCF-B790-DB44-BE2F-206AB8056E56}" destId="{5B26E432-758A-2940-99B4-8456385D47ED}" srcOrd="0" destOrd="0" presId="urn:microsoft.com/office/officeart/2005/8/layout/list1"/>
    <dgm:cxn modelId="{CEDC1421-C339-BF46-921F-94824080281D}" type="presParOf" srcId="{96784BCF-B790-DB44-BE2F-206AB8056E56}" destId="{CE95690B-62F3-E344-A503-F9402E2ABD1C}" srcOrd="1" destOrd="0" presId="urn:microsoft.com/office/officeart/2005/8/layout/list1"/>
    <dgm:cxn modelId="{5A738E39-D134-7646-B4ED-F62BC84EE900}" type="presParOf" srcId="{D38A51B9-FF1C-8241-A89C-B875BDE6B33F}" destId="{08CAA8EC-EE84-A145-A3D0-58862E6B697C}" srcOrd="9" destOrd="0" presId="urn:microsoft.com/office/officeart/2005/8/layout/list1"/>
    <dgm:cxn modelId="{1F5EDAFC-178F-4748-BA18-D3646E557470}" type="presParOf" srcId="{D38A51B9-FF1C-8241-A89C-B875BDE6B33F}" destId="{E501673C-8B06-2742-BAD3-48CC77CF0A03}"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C07ECD-7951-42AA-939D-4DFD94A63449}"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FC38058A-829D-4479-9B8E-6A2CDBD6C5DA}">
      <dgm:prSet/>
      <dgm:spPr/>
      <dgm:t>
        <a:bodyPr/>
        <a:lstStyle/>
        <a:p>
          <a:r>
            <a:rPr lang="en-US" dirty="0"/>
            <a:t>Anglophone world</a:t>
          </a:r>
        </a:p>
      </dgm:t>
    </dgm:pt>
    <dgm:pt modelId="{5DDE086E-A0E6-42CA-AD5F-BA9EA5836695}" type="parTrans" cxnId="{28737509-9ACF-4E5A-9008-CA1907F99B77}">
      <dgm:prSet/>
      <dgm:spPr/>
      <dgm:t>
        <a:bodyPr/>
        <a:lstStyle/>
        <a:p>
          <a:endParaRPr lang="en-US"/>
        </a:p>
      </dgm:t>
    </dgm:pt>
    <dgm:pt modelId="{F82E3C73-E219-4CBD-85F3-1F97693D7529}" type="sibTrans" cxnId="{28737509-9ACF-4E5A-9008-CA1907F99B77}">
      <dgm:prSet/>
      <dgm:spPr/>
      <dgm:t>
        <a:bodyPr/>
        <a:lstStyle/>
        <a:p>
          <a:endParaRPr lang="en-US"/>
        </a:p>
      </dgm:t>
    </dgm:pt>
    <dgm:pt modelId="{2DA73F58-7810-4DAE-B741-B0EAE987B85F}">
      <dgm:prSet/>
      <dgm:spPr/>
      <dgm:t>
        <a:bodyPr/>
        <a:lstStyle/>
        <a:p>
          <a:r>
            <a:rPr lang="en-US"/>
            <a:t>Text</a:t>
          </a:r>
        </a:p>
      </dgm:t>
    </dgm:pt>
    <dgm:pt modelId="{9F68BD95-17DF-411F-B2BF-46E281698F01}" type="parTrans" cxnId="{AD2424CC-2617-4D0C-A8D8-9B17EFE242DE}">
      <dgm:prSet/>
      <dgm:spPr/>
      <dgm:t>
        <a:bodyPr/>
        <a:lstStyle/>
        <a:p>
          <a:endParaRPr lang="en-US"/>
        </a:p>
      </dgm:t>
    </dgm:pt>
    <dgm:pt modelId="{1F412B8A-4723-44A1-8F90-606C559FEE86}" type="sibTrans" cxnId="{AD2424CC-2617-4D0C-A8D8-9B17EFE242DE}">
      <dgm:prSet/>
      <dgm:spPr/>
      <dgm:t>
        <a:bodyPr/>
        <a:lstStyle/>
        <a:p>
          <a:endParaRPr lang="en-US"/>
        </a:p>
      </dgm:t>
    </dgm:pt>
    <dgm:pt modelId="{C78A1442-3B33-4225-AFF5-81085D9DD9EC}">
      <dgm:prSet/>
      <dgm:spPr/>
      <dgm:t>
        <a:bodyPr/>
        <a:lstStyle/>
        <a:p>
          <a:r>
            <a:rPr lang="en-US"/>
            <a:t>Culture</a:t>
          </a:r>
        </a:p>
      </dgm:t>
    </dgm:pt>
    <dgm:pt modelId="{37C7339C-F4CF-4806-8297-472711498AF2}" type="parTrans" cxnId="{15FA3634-254B-401B-9A96-354287B57332}">
      <dgm:prSet/>
      <dgm:spPr/>
      <dgm:t>
        <a:bodyPr/>
        <a:lstStyle/>
        <a:p>
          <a:endParaRPr lang="en-US"/>
        </a:p>
      </dgm:t>
    </dgm:pt>
    <dgm:pt modelId="{F3D24F3C-35D9-4B9C-9D80-C1F32F791BAF}" type="sibTrans" cxnId="{15FA3634-254B-401B-9A96-354287B57332}">
      <dgm:prSet/>
      <dgm:spPr/>
      <dgm:t>
        <a:bodyPr/>
        <a:lstStyle/>
        <a:p>
          <a:endParaRPr lang="en-US"/>
        </a:p>
      </dgm:t>
    </dgm:pt>
    <dgm:pt modelId="{9BC411AC-6B70-43F4-A250-1F261B5D0582}">
      <dgm:prSet/>
      <dgm:spPr/>
      <dgm:t>
        <a:bodyPr/>
        <a:lstStyle/>
        <a:p>
          <a:r>
            <a:rPr lang="en-US"/>
            <a:t>Lingua Franca</a:t>
          </a:r>
        </a:p>
      </dgm:t>
    </dgm:pt>
    <dgm:pt modelId="{893A73E4-4070-4A5E-951A-ED295665C0A1}" type="parTrans" cxnId="{D09DF5AD-9D35-445F-99C5-3A95363A3964}">
      <dgm:prSet/>
      <dgm:spPr/>
      <dgm:t>
        <a:bodyPr/>
        <a:lstStyle/>
        <a:p>
          <a:endParaRPr lang="en-US"/>
        </a:p>
      </dgm:t>
    </dgm:pt>
    <dgm:pt modelId="{70BB234F-B8A6-43E3-9F70-F0BCE9E1B591}" type="sibTrans" cxnId="{D09DF5AD-9D35-445F-99C5-3A95363A3964}">
      <dgm:prSet/>
      <dgm:spPr/>
      <dgm:t>
        <a:bodyPr/>
        <a:lstStyle/>
        <a:p>
          <a:endParaRPr lang="en-US"/>
        </a:p>
      </dgm:t>
    </dgm:pt>
    <dgm:pt modelId="{B38843EE-9D41-4A15-9D2A-A9071848759C}">
      <dgm:prSet/>
      <dgm:spPr/>
      <dgm:t>
        <a:bodyPr/>
        <a:lstStyle/>
        <a:p>
          <a:r>
            <a:rPr lang="en-US"/>
            <a:t>Global village</a:t>
          </a:r>
        </a:p>
      </dgm:t>
    </dgm:pt>
    <dgm:pt modelId="{469889EE-B31B-4DEE-ABA3-EEA7641F4B8D}" type="parTrans" cxnId="{3C88ABF7-1E05-41D4-BAAC-81DD2C171B49}">
      <dgm:prSet/>
      <dgm:spPr/>
      <dgm:t>
        <a:bodyPr/>
        <a:lstStyle/>
        <a:p>
          <a:endParaRPr lang="en-US"/>
        </a:p>
      </dgm:t>
    </dgm:pt>
    <dgm:pt modelId="{3399F35D-32D9-416C-A3B4-2C09B68CFD4A}" type="sibTrans" cxnId="{3C88ABF7-1E05-41D4-BAAC-81DD2C171B49}">
      <dgm:prSet/>
      <dgm:spPr/>
      <dgm:t>
        <a:bodyPr/>
        <a:lstStyle/>
        <a:p>
          <a:endParaRPr lang="en-US"/>
        </a:p>
      </dgm:t>
    </dgm:pt>
    <dgm:pt modelId="{7DCCA18E-5569-4C33-8CF6-0EC1E33E83F9}">
      <dgm:prSet/>
      <dgm:spPr/>
      <dgm:t>
        <a:bodyPr/>
        <a:lstStyle/>
        <a:p>
          <a:r>
            <a:rPr lang="en-US"/>
            <a:t>Convergence</a:t>
          </a:r>
        </a:p>
      </dgm:t>
    </dgm:pt>
    <dgm:pt modelId="{D1A19C50-32EC-43CD-93C7-34ABFF9AAEBD}" type="parTrans" cxnId="{0DA7697A-6A65-4C2B-832E-CD16F8FCC12C}">
      <dgm:prSet/>
      <dgm:spPr/>
      <dgm:t>
        <a:bodyPr/>
        <a:lstStyle/>
        <a:p>
          <a:endParaRPr lang="en-US"/>
        </a:p>
      </dgm:t>
    </dgm:pt>
    <dgm:pt modelId="{BBC305B8-4F0A-4DA3-B1AA-D1C5B23FBFA7}" type="sibTrans" cxnId="{0DA7697A-6A65-4C2B-832E-CD16F8FCC12C}">
      <dgm:prSet/>
      <dgm:spPr/>
      <dgm:t>
        <a:bodyPr/>
        <a:lstStyle/>
        <a:p>
          <a:endParaRPr lang="en-US"/>
        </a:p>
      </dgm:t>
    </dgm:pt>
    <dgm:pt modelId="{F4F8CFBE-38CE-9543-B162-344FFE6099A9}" type="pres">
      <dgm:prSet presAssocID="{CBC07ECD-7951-42AA-939D-4DFD94A63449}" presName="diagram" presStyleCnt="0">
        <dgm:presLayoutVars>
          <dgm:dir/>
          <dgm:resizeHandles val="exact"/>
        </dgm:presLayoutVars>
      </dgm:prSet>
      <dgm:spPr/>
    </dgm:pt>
    <dgm:pt modelId="{F5DA0FBE-8306-D146-81D3-F9A98BBC18E0}" type="pres">
      <dgm:prSet presAssocID="{FC38058A-829D-4479-9B8E-6A2CDBD6C5DA}" presName="node" presStyleLbl="node1" presStyleIdx="0" presStyleCnt="6">
        <dgm:presLayoutVars>
          <dgm:bulletEnabled val="1"/>
        </dgm:presLayoutVars>
      </dgm:prSet>
      <dgm:spPr/>
    </dgm:pt>
    <dgm:pt modelId="{06DE48CB-6658-A44C-BF52-0E99CB00D059}" type="pres">
      <dgm:prSet presAssocID="{F82E3C73-E219-4CBD-85F3-1F97693D7529}" presName="sibTrans" presStyleCnt="0"/>
      <dgm:spPr/>
    </dgm:pt>
    <dgm:pt modelId="{56496DC1-63B0-1B40-AF34-A2859E6DFD0D}" type="pres">
      <dgm:prSet presAssocID="{2DA73F58-7810-4DAE-B741-B0EAE987B85F}" presName="node" presStyleLbl="node1" presStyleIdx="1" presStyleCnt="6">
        <dgm:presLayoutVars>
          <dgm:bulletEnabled val="1"/>
        </dgm:presLayoutVars>
      </dgm:prSet>
      <dgm:spPr/>
    </dgm:pt>
    <dgm:pt modelId="{2B31AF0B-CDCA-F949-8FB2-438908F8997B}" type="pres">
      <dgm:prSet presAssocID="{1F412B8A-4723-44A1-8F90-606C559FEE86}" presName="sibTrans" presStyleCnt="0"/>
      <dgm:spPr/>
    </dgm:pt>
    <dgm:pt modelId="{AE52CA66-6327-464F-923D-B4026128CEA3}" type="pres">
      <dgm:prSet presAssocID="{C78A1442-3B33-4225-AFF5-81085D9DD9EC}" presName="node" presStyleLbl="node1" presStyleIdx="2" presStyleCnt="6">
        <dgm:presLayoutVars>
          <dgm:bulletEnabled val="1"/>
        </dgm:presLayoutVars>
      </dgm:prSet>
      <dgm:spPr/>
    </dgm:pt>
    <dgm:pt modelId="{17FA3DE1-06BC-0C41-81CD-C7020ACB5B8A}" type="pres">
      <dgm:prSet presAssocID="{F3D24F3C-35D9-4B9C-9D80-C1F32F791BAF}" presName="sibTrans" presStyleCnt="0"/>
      <dgm:spPr/>
    </dgm:pt>
    <dgm:pt modelId="{ABDB370D-1168-6547-A028-CEE6B3386C4F}" type="pres">
      <dgm:prSet presAssocID="{9BC411AC-6B70-43F4-A250-1F261B5D0582}" presName="node" presStyleLbl="node1" presStyleIdx="3" presStyleCnt="6">
        <dgm:presLayoutVars>
          <dgm:bulletEnabled val="1"/>
        </dgm:presLayoutVars>
      </dgm:prSet>
      <dgm:spPr/>
    </dgm:pt>
    <dgm:pt modelId="{D035EFC0-93A0-D640-BB06-77F8744DD799}" type="pres">
      <dgm:prSet presAssocID="{70BB234F-B8A6-43E3-9F70-F0BCE9E1B591}" presName="sibTrans" presStyleCnt="0"/>
      <dgm:spPr/>
    </dgm:pt>
    <dgm:pt modelId="{0242F20F-D50A-574D-9A3E-D13875577947}" type="pres">
      <dgm:prSet presAssocID="{B38843EE-9D41-4A15-9D2A-A9071848759C}" presName="node" presStyleLbl="node1" presStyleIdx="4" presStyleCnt="6">
        <dgm:presLayoutVars>
          <dgm:bulletEnabled val="1"/>
        </dgm:presLayoutVars>
      </dgm:prSet>
      <dgm:spPr/>
    </dgm:pt>
    <dgm:pt modelId="{1C8660B8-299C-BF47-B78B-AA0E1879806E}" type="pres">
      <dgm:prSet presAssocID="{3399F35D-32D9-416C-A3B4-2C09B68CFD4A}" presName="sibTrans" presStyleCnt="0"/>
      <dgm:spPr/>
    </dgm:pt>
    <dgm:pt modelId="{E9EFDA8C-3675-B448-9DE4-81C58883AEE3}" type="pres">
      <dgm:prSet presAssocID="{7DCCA18E-5569-4C33-8CF6-0EC1E33E83F9}" presName="node" presStyleLbl="node1" presStyleIdx="5" presStyleCnt="6">
        <dgm:presLayoutVars>
          <dgm:bulletEnabled val="1"/>
        </dgm:presLayoutVars>
      </dgm:prSet>
      <dgm:spPr/>
    </dgm:pt>
  </dgm:ptLst>
  <dgm:cxnLst>
    <dgm:cxn modelId="{28DC4A08-F27F-784B-A7AD-D963B20FA158}" type="presOf" srcId="{9BC411AC-6B70-43F4-A250-1F261B5D0582}" destId="{ABDB370D-1168-6547-A028-CEE6B3386C4F}" srcOrd="0" destOrd="0" presId="urn:microsoft.com/office/officeart/2005/8/layout/default"/>
    <dgm:cxn modelId="{28737509-9ACF-4E5A-9008-CA1907F99B77}" srcId="{CBC07ECD-7951-42AA-939D-4DFD94A63449}" destId="{FC38058A-829D-4479-9B8E-6A2CDBD6C5DA}" srcOrd="0" destOrd="0" parTransId="{5DDE086E-A0E6-42CA-AD5F-BA9EA5836695}" sibTransId="{F82E3C73-E219-4CBD-85F3-1F97693D7529}"/>
    <dgm:cxn modelId="{15FA3634-254B-401B-9A96-354287B57332}" srcId="{CBC07ECD-7951-42AA-939D-4DFD94A63449}" destId="{C78A1442-3B33-4225-AFF5-81085D9DD9EC}" srcOrd="2" destOrd="0" parTransId="{37C7339C-F4CF-4806-8297-472711498AF2}" sibTransId="{F3D24F3C-35D9-4B9C-9D80-C1F32F791BAF}"/>
    <dgm:cxn modelId="{6E98975D-9894-B545-A5C0-7DEE17248D93}" type="presOf" srcId="{B38843EE-9D41-4A15-9D2A-A9071848759C}" destId="{0242F20F-D50A-574D-9A3E-D13875577947}" srcOrd="0" destOrd="0" presId="urn:microsoft.com/office/officeart/2005/8/layout/default"/>
    <dgm:cxn modelId="{2C1AE962-C872-F940-8689-4E631E493EFB}" type="presOf" srcId="{CBC07ECD-7951-42AA-939D-4DFD94A63449}" destId="{F4F8CFBE-38CE-9543-B162-344FFE6099A9}" srcOrd="0" destOrd="0" presId="urn:microsoft.com/office/officeart/2005/8/layout/default"/>
    <dgm:cxn modelId="{0DA7697A-6A65-4C2B-832E-CD16F8FCC12C}" srcId="{CBC07ECD-7951-42AA-939D-4DFD94A63449}" destId="{7DCCA18E-5569-4C33-8CF6-0EC1E33E83F9}" srcOrd="5" destOrd="0" parTransId="{D1A19C50-32EC-43CD-93C7-34ABFF9AAEBD}" sibTransId="{BBC305B8-4F0A-4DA3-B1AA-D1C5B23FBFA7}"/>
    <dgm:cxn modelId="{AA720A8E-1403-9A4A-B052-C4A2FA416D47}" type="presOf" srcId="{7DCCA18E-5569-4C33-8CF6-0EC1E33E83F9}" destId="{E9EFDA8C-3675-B448-9DE4-81C58883AEE3}" srcOrd="0" destOrd="0" presId="urn:microsoft.com/office/officeart/2005/8/layout/default"/>
    <dgm:cxn modelId="{9247C398-C0F4-B74B-BD16-C1711FF46BBD}" type="presOf" srcId="{FC38058A-829D-4479-9B8E-6A2CDBD6C5DA}" destId="{F5DA0FBE-8306-D146-81D3-F9A98BBC18E0}" srcOrd="0" destOrd="0" presId="urn:microsoft.com/office/officeart/2005/8/layout/default"/>
    <dgm:cxn modelId="{D09DF5AD-9D35-445F-99C5-3A95363A3964}" srcId="{CBC07ECD-7951-42AA-939D-4DFD94A63449}" destId="{9BC411AC-6B70-43F4-A250-1F261B5D0582}" srcOrd="3" destOrd="0" parTransId="{893A73E4-4070-4A5E-951A-ED295665C0A1}" sibTransId="{70BB234F-B8A6-43E3-9F70-F0BCE9E1B591}"/>
    <dgm:cxn modelId="{553C24C1-A1FC-414F-8895-C0F2A470DDA1}" type="presOf" srcId="{2DA73F58-7810-4DAE-B741-B0EAE987B85F}" destId="{56496DC1-63B0-1B40-AF34-A2859E6DFD0D}" srcOrd="0" destOrd="0" presId="urn:microsoft.com/office/officeart/2005/8/layout/default"/>
    <dgm:cxn modelId="{AD2424CC-2617-4D0C-A8D8-9B17EFE242DE}" srcId="{CBC07ECD-7951-42AA-939D-4DFD94A63449}" destId="{2DA73F58-7810-4DAE-B741-B0EAE987B85F}" srcOrd="1" destOrd="0" parTransId="{9F68BD95-17DF-411F-B2BF-46E281698F01}" sibTransId="{1F412B8A-4723-44A1-8F90-606C559FEE86}"/>
    <dgm:cxn modelId="{D15EFEE5-C06D-4640-B225-A4F936E6E9D9}" type="presOf" srcId="{C78A1442-3B33-4225-AFF5-81085D9DD9EC}" destId="{AE52CA66-6327-464F-923D-B4026128CEA3}" srcOrd="0" destOrd="0" presId="urn:microsoft.com/office/officeart/2005/8/layout/default"/>
    <dgm:cxn modelId="{3C88ABF7-1E05-41D4-BAAC-81DD2C171B49}" srcId="{CBC07ECD-7951-42AA-939D-4DFD94A63449}" destId="{B38843EE-9D41-4A15-9D2A-A9071848759C}" srcOrd="4" destOrd="0" parTransId="{469889EE-B31B-4DEE-ABA3-EEA7641F4B8D}" sibTransId="{3399F35D-32D9-416C-A3B4-2C09B68CFD4A}"/>
    <dgm:cxn modelId="{E9CB0929-EE61-E64F-A1BB-AD91E127BCE8}" type="presParOf" srcId="{F4F8CFBE-38CE-9543-B162-344FFE6099A9}" destId="{F5DA0FBE-8306-D146-81D3-F9A98BBC18E0}" srcOrd="0" destOrd="0" presId="urn:microsoft.com/office/officeart/2005/8/layout/default"/>
    <dgm:cxn modelId="{2F6C6A1D-D700-D143-81EB-73BE31E16F34}" type="presParOf" srcId="{F4F8CFBE-38CE-9543-B162-344FFE6099A9}" destId="{06DE48CB-6658-A44C-BF52-0E99CB00D059}" srcOrd="1" destOrd="0" presId="urn:microsoft.com/office/officeart/2005/8/layout/default"/>
    <dgm:cxn modelId="{CD557EDF-C466-DA44-8DB0-9BE50814A3AE}" type="presParOf" srcId="{F4F8CFBE-38CE-9543-B162-344FFE6099A9}" destId="{56496DC1-63B0-1B40-AF34-A2859E6DFD0D}" srcOrd="2" destOrd="0" presId="urn:microsoft.com/office/officeart/2005/8/layout/default"/>
    <dgm:cxn modelId="{D2A84CA0-30AC-C04A-9CF3-511DE3D5FA12}" type="presParOf" srcId="{F4F8CFBE-38CE-9543-B162-344FFE6099A9}" destId="{2B31AF0B-CDCA-F949-8FB2-438908F8997B}" srcOrd="3" destOrd="0" presId="urn:microsoft.com/office/officeart/2005/8/layout/default"/>
    <dgm:cxn modelId="{764101CC-01DD-7648-8AE2-B29E159C233C}" type="presParOf" srcId="{F4F8CFBE-38CE-9543-B162-344FFE6099A9}" destId="{AE52CA66-6327-464F-923D-B4026128CEA3}" srcOrd="4" destOrd="0" presId="urn:microsoft.com/office/officeart/2005/8/layout/default"/>
    <dgm:cxn modelId="{CD13B942-9C6A-D54D-BB82-5143B6762072}" type="presParOf" srcId="{F4F8CFBE-38CE-9543-B162-344FFE6099A9}" destId="{17FA3DE1-06BC-0C41-81CD-C7020ACB5B8A}" srcOrd="5" destOrd="0" presId="urn:microsoft.com/office/officeart/2005/8/layout/default"/>
    <dgm:cxn modelId="{48DD7219-E5A8-A441-83A7-BECB0A2F168F}" type="presParOf" srcId="{F4F8CFBE-38CE-9543-B162-344FFE6099A9}" destId="{ABDB370D-1168-6547-A028-CEE6B3386C4F}" srcOrd="6" destOrd="0" presId="urn:microsoft.com/office/officeart/2005/8/layout/default"/>
    <dgm:cxn modelId="{55BD9E0A-EFB0-874A-88E0-EF84AE876830}" type="presParOf" srcId="{F4F8CFBE-38CE-9543-B162-344FFE6099A9}" destId="{D035EFC0-93A0-D640-BB06-77F8744DD799}" srcOrd="7" destOrd="0" presId="urn:microsoft.com/office/officeart/2005/8/layout/default"/>
    <dgm:cxn modelId="{5544EC78-ABBF-734A-9DE3-5BF98EC5F5B4}" type="presParOf" srcId="{F4F8CFBE-38CE-9543-B162-344FFE6099A9}" destId="{0242F20F-D50A-574D-9A3E-D13875577947}" srcOrd="8" destOrd="0" presId="urn:microsoft.com/office/officeart/2005/8/layout/default"/>
    <dgm:cxn modelId="{C39D7325-C550-2648-B495-E4FDD7AC5C01}" type="presParOf" srcId="{F4F8CFBE-38CE-9543-B162-344FFE6099A9}" destId="{1C8660B8-299C-BF47-B78B-AA0E1879806E}" srcOrd="9" destOrd="0" presId="urn:microsoft.com/office/officeart/2005/8/layout/default"/>
    <dgm:cxn modelId="{4603C8A9-954E-6A43-B665-7EC93C816194}" type="presParOf" srcId="{F4F8CFBE-38CE-9543-B162-344FFE6099A9}" destId="{E9EFDA8C-3675-B448-9DE4-81C58883AEE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C4A84F-FA18-47C9-A056-2ADB1989BF2D}"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DAED1BCB-1BB0-4D0D-AC60-FB5316FBB235}">
      <dgm:prSet/>
      <dgm:spPr/>
      <dgm:t>
        <a:bodyPr/>
        <a:lstStyle/>
        <a:p>
          <a:r>
            <a:rPr lang="en-US"/>
            <a:t>Language Currency</a:t>
          </a:r>
        </a:p>
      </dgm:t>
    </dgm:pt>
    <dgm:pt modelId="{01ABC098-F2D3-475F-BD02-F1726C80098A}" type="parTrans" cxnId="{5C3B2409-E95D-4F81-9A1A-12043D08DCA1}">
      <dgm:prSet/>
      <dgm:spPr/>
      <dgm:t>
        <a:bodyPr/>
        <a:lstStyle/>
        <a:p>
          <a:endParaRPr lang="en-US"/>
        </a:p>
      </dgm:t>
    </dgm:pt>
    <dgm:pt modelId="{17C168F4-E2FC-47FB-B39C-A16EB8ABBFB6}" type="sibTrans" cxnId="{5C3B2409-E95D-4F81-9A1A-12043D08DCA1}">
      <dgm:prSet/>
      <dgm:spPr/>
      <dgm:t>
        <a:bodyPr/>
        <a:lstStyle/>
        <a:p>
          <a:endParaRPr lang="en-US"/>
        </a:p>
      </dgm:t>
    </dgm:pt>
    <dgm:pt modelId="{CA25398F-2FDF-4672-BDF6-992246E8522E}">
      <dgm:prSet/>
      <dgm:spPr/>
      <dgm:t>
        <a:bodyPr/>
        <a:lstStyle/>
        <a:p>
          <a:r>
            <a:rPr lang="en-US" dirty="0"/>
            <a:t>Instrumental Motivation</a:t>
          </a:r>
        </a:p>
      </dgm:t>
    </dgm:pt>
    <dgm:pt modelId="{B91A16E9-75D6-4EF3-AC31-D148E0A17518}" type="parTrans" cxnId="{B6BD0960-3DFF-41A1-8C8D-27AEA25D0C42}">
      <dgm:prSet/>
      <dgm:spPr/>
      <dgm:t>
        <a:bodyPr/>
        <a:lstStyle/>
        <a:p>
          <a:endParaRPr lang="en-US"/>
        </a:p>
      </dgm:t>
    </dgm:pt>
    <dgm:pt modelId="{A5BBB3AC-A2CE-4797-845C-DD949FC1AED4}" type="sibTrans" cxnId="{B6BD0960-3DFF-41A1-8C8D-27AEA25D0C42}">
      <dgm:prSet/>
      <dgm:spPr/>
      <dgm:t>
        <a:bodyPr/>
        <a:lstStyle/>
        <a:p>
          <a:endParaRPr lang="en-US"/>
        </a:p>
      </dgm:t>
    </dgm:pt>
    <dgm:pt modelId="{E7EEE735-8DAD-4717-AC44-3E240B5350A8}">
      <dgm:prSet/>
      <dgm:spPr/>
      <dgm:t>
        <a:bodyPr/>
        <a:lstStyle/>
        <a:p>
          <a:r>
            <a:rPr lang="en-US" dirty="0"/>
            <a:t>Integrative Motivation</a:t>
          </a:r>
        </a:p>
      </dgm:t>
    </dgm:pt>
    <dgm:pt modelId="{0543468F-E180-44C5-B6BA-53F711302729}" type="parTrans" cxnId="{CADC4872-B5BA-42AC-9346-E9815F81C402}">
      <dgm:prSet/>
      <dgm:spPr/>
      <dgm:t>
        <a:bodyPr/>
        <a:lstStyle/>
        <a:p>
          <a:endParaRPr lang="en-US"/>
        </a:p>
      </dgm:t>
    </dgm:pt>
    <dgm:pt modelId="{B7B13304-55E9-4795-B027-55799E049B0A}" type="sibTrans" cxnId="{CADC4872-B5BA-42AC-9346-E9815F81C402}">
      <dgm:prSet/>
      <dgm:spPr/>
      <dgm:t>
        <a:bodyPr/>
        <a:lstStyle/>
        <a:p>
          <a:endParaRPr lang="en-US"/>
        </a:p>
      </dgm:t>
    </dgm:pt>
    <dgm:pt modelId="{82F18C41-2B1C-4E93-A530-75D9D48A98A4}">
      <dgm:prSet/>
      <dgm:spPr/>
      <dgm:t>
        <a:bodyPr/>
        <a:lstStyle/>
        <a:p>
          <a:r>
            <a:rPr lang="en-US" dirty="0"/>
            <a:t>Bilingualism</a:t>
          </a:r>
        </a:p>
      </dgm:t>
    </dgm:pt>
    <dgm:pt modelId="{B9EE9730-AF3B-43C0-A775-55B1EE4B18A0}" type="parTrans" cxnId="{7A5B9BC2-FD05-4C77-9314-7644F5BE963D}">
      <dgm:prSet/>
      <dgm:spPr/>
      <dgm:t>
        <a:bodyPr/>
        <a:lstStyle/>
        <a:p>
          <a:endParaRPr lang="en-US"/>
        </a:p>
      </dgm:t>
    </dgm:pt>
    <dgm:pt modelId="{17D7B86E-46A7-493D-B5B3-4F6FD4C4AB7D}" type="sibTrans" cxnId="{7A5B9BC2-FD05-4C77-9314-7644F5BE963D}">
      <dgm:prSet/>
      <dgm:spPr/>
      <dgm:t>
        <a:bodyPr/>
        <a:lstStyle/>
        <a:p>
          <a:endParaRPr lang="en-US"/>
        </a:p>
      </dgm:t>
    </dgm:pt>
    <dgm:pt modelId="{A57BBD46-590B-2F40-8125-8A6A448ABD00}">
      <dgm:prSet/>
      <dgm:spPr/>
      <dgm:t>
        <a:bodyPr/>
        <a:lstStyle/>
        <a:p>
          <a:r>
            <a:rPr lang="en-US" dirty="0"/>
            <a:t>Language Borrowing</a:t>
          </a:r>
        </a:p>
      </dgm:t>
    </dgm:pt>
    <dgm:pt modelId="{C37F72D5-6A5B-B040-A08B-7B3DF8493651}" type="parTrans" cxnId="{94179245-AB4C-D244-9FC2-8337FF246682}">
      <dgm:prSet/>
      <dgm:spPr/>
      <dgm:t>
        <a:bodyPr/>
        <a:lstStyle/>
        <a:p>
          <a:endParaRPr lang="en-GB"/>
        </a:p>
      </dgm:t>
    </dgm:pt>
    <dgm:pt modelId="{63DAB169-6937-A845-A2F3-4322446FF30A}" type="sibTrans" cxnId="{94179245-AB4C-D244-9FC2-8337FF246682}">
      <dgm:prSet/>
      <dgm:spPr/>
      <dgm:t>
        <a:bodyPr/>
        <a:lstStyle/>
        <a:p>
          <a:endParaRPr lang="en-GB"/>
        </a:p>
      </dgm:t>
    </dgm:pt>
    <dgm:pt modelId="{030013F5-3B11-9545-B739-880283A836DC}">
      <dgm:prSet/>
      <dgm:spPr/>
      <dgm:t>
        <a:bodyPr/>
        <a:lstStyle/>
        <a:p>
          <a:r>
            <a:rPr lang="en-US" dirty="0"/>
            <a:t>Loan words</a:t>
          </a:r>
        </a:p>
      </dgm:t>
    </dgm:pt>
    <dgm:pt modelId="{84C89DC6-4AC2-4F40-AF93-71A85BA59405}" type="parTrans" cxnId="{A27A6266-3581-6A45-977B-1AE3F332B12A}">
      <dgm:prSet/>
      <dgm:spPr/>
      <dgm:t>
        <a:bodyPr/>
        <a:lstStyle/>
        <a:p>
          <a:endParaRPr lang="en-GB"/>
        </a:p>
      </dgm:t>
    </dgm:pt>
    <dgm:pt modelId="{36882DE1-43E7-0046-B058-55A8313A8A8F}" type="sibTrans" cxnId="{A27A6266-3581-6A45-977B-1AE3F332B12A}">
      <dgm:prSet/>
      <dgm:spPr/>
      <dgm:t>
        <a:bodyPr/>
        <a:lstStyle/>
        <a:p>
          <a:endParaRPr lang="en-GB"/>
        </a:p>
      </dgm:t>
    </dgm:pt>
    <dgm:pt modelId="{DAF79051-2058-6E4C-836D-532D49D556A9}">
      <dgm:prSet/>
      <dgm:spPr/>
      <dgm:t>
        <a:bodyPr/>
        <a:lstStyle/>
        <a:p>
          <a:r>
            <a:rPr lang="en-US" dirty="0"/>
            <a:t>Etymology</a:t>
          </a:r>
        </a:p>
      </dgm:t>
    </dgm:pt>
    <dgm:pt modelId="{DD8AFAC4-4C1E-FB47-A137-05055A64990F}" type="parTrans" cxnId="{579FA108-11D2-354E-8998-43543A356661}">
      <dgm:prSet/>
      <dgm:spPr/>
      <dgm:t>
        <a:bodyPr/>
        <a:lstStyle/>
        <a:p>
          <a:endParaRPr lang="en-GB"/>
        </a:p>
      </dgm:t>
    </dgm:pt>
    <dgm:pt modelId="{69F3CCBB-BEE0-E843-998B-28BE91578593}" type="sibTrans" cxnId="{579FA108-11D2-354E-8998-43543A356661}">
      <dgm:prSet/>
      <dgm:spPr/>
      <dgm:t>
        <a:bodyPr/>
        <a:lstStyle/>
        <a:p>
          <a:endParaRPr lang="en-GB"/>
        </a:p>
      </dgm:t>
    </dgm:pt>
    <dgm:pt modelId="{32D7ABB8-2E8F-3241-B3CB-F987717D2C7A}">
      <dgm:prSet/>
      <dgm:spPr/>
      <dgm:t>
        <a:bodyPr/>
        <a:lstStyle/>
        <a:p>
          <a:r>
            <a:rPr lang="en-US" dirty="0"/>
            <a:t>Lingua Franca</a:t>
          </a:r>
        </a:p>
      </dgm:t>
    </dgm:pt>
    <dgm:pt modelId="{DE362826-C7B2-AE46-BAA8-8D4068C017FC}" type="parTrans" cxnId="{32657B72-CCE1-9C42-9927-321835ABF7C7}">
      <dgm:prSet/>
      <dgm:spPr/>
      <dgm:t>
        <a:bodyPr/>
        <a:lstStyle/>
        <a:p>
          <a:endParaRPr lang="en-US"/>
        </a:p>
      </dgm:t>
    </dgm:pt>
    <dgm:pt modelId="{B782B320-74AB-5445-A394-64C26025DC7C}" type="sibTrans" cxnId="{32657B72-CCE1-9C42-9927-321835ABF7C7}">
      <dgm:prSet/>
      <dgm:spPr/>
      <dgm:t>
        <a:bodyPr/>
        <a:lstStyle/>
        <a:p>
          <a:endParaRPr lang="en-US"/>
        </a:p>
      </dgm:t>
    </dgm:pt>
    <dgm:pt modelId="{E196BA5D-D9A4-2443-9E7D-A1A23A2417A5}" type="pres">
      <dgm:prSet presAssocID="{E6C4A84F-FA18-47C9-A056-2ADB1989BF2D}" presName="diagram" presStyleCnt="0">
        <dgm:presLayoutVars>
          <dgm:dir/>
          <dgm:resizeHandles val="exact"/>
        </dgm:presLayoutVars>
      </dgm:prSet>
      <dgm:spPr/>
    </dgm:pt>
    <dgm:pt modelId="{D17696A8-1720-6E4C-B287-3D501C47A854}" type="pres">
      <dgm:prSet presAssocID="{DAED1BCB-1BB0-4D0D-AC60-FB5316FBB235}" presName="node" presStyleLbl="node1" presStyleIdx="0" presStyleCnt="8">
        <dgm:presLayoutVars>
          <dgm:bulletEnabled val="1"/>
        </dgm:presLayoutVars>
      </dgm:prSet>
      <dgm:spPr/>
    </dgm:pt>
    <dgm:pt modelId="{720D95DB-C96C-A94B-9519-605FBEE192DE}" type="pres">
      <dgm:prSet presAssocID="{17C168F4-E2FC-47FB-B39C-A16EB8ABBFB6}" presName="sibTrans" presStyleCnt="0"/>
      <dgm:spPr/>
    </dgm:pt>
    <dgm:pt modelId="{57FE7023-9362-CF4D-B1E9-55A88AFAE74D}" type="pres">
      <dgm:prSet presAssocID="{CA25398F-2FDF-4672-BDF6-992246E8522E}" presName="node" presStyleLbl="node1" presStyleIdx="1" presStyleCnt="8">
        <dgm:presLayoutVars>
          <dgm:bulletEnabled val="1"/>
        </dgm:presLayoutVars>
      </dgm:prSet>
      <dgm:spPr/>
    </dgm:pt>
    <dgm:pt modelId="{9318F406-6F43-0F4B-984A-DBCECC1E1157}" type="pres">
      <dgm:prSet presAssocID="{A5BBB3AC-A2CE-4797-845C-DD949FC1AED4}" presName="sibTrans" presStyleCnt="0"/>
      <dgm:spPr/>
    </dgm:pt>
    <dgm:pt modelId="{CA0078B2-95B1-3142-84C7-AF672FC9C168}" type="pres">
      <dgm:prSet presAssocID="{E7EEE735-8DAD-4717-AC44-3E240B5350A8}" presName="node" presStyleLbl="node1" presStyleIdx="2" presStyleCnt="8">
        <dgm:presLayoutVars>
          <dgm:bulletEnabled val="1"/>
        </dgm:presLayoutVars>
      </dgm:prSet>
      <dgm:spPr/>
    </dgm:pt>
    <dgm:pt modelId="{5D9E10E4-936C-8E43-894E-D4A65F8C4752}" type="pres">
      <dgm:prSet presAssocID="{B7B13304-55E9-4795-B027-55799E049B0A}" presName="sibTrans" presStyleCnt="0"/>
      <dgm:spPr/>
    </dgm:pt>
    <dgm:pt modelId="{B22DDD4A-2CE5-5E44-9BA9-ED7E7C79A9A8}" type="pres">
      <dgm:prSet presAssocID="{82F18C41-2B1C-4E93-A530-75D9D48A98A4}" presName="node" presStyleLbl="node1" presStyleIdx="3" presStyleCnt="8">
        <dgm:presLayoutVars>
          <dgm:bulletEnabled val="1"/>
        </dgm:presLayoutVars>
      </dgm:prSet>
      <dgm:spPr/>
    </dgm:pt>
    <dgm:pt modelId="{8DABC093-01A7-3444-8F66-01A4F75C3410}" type="pres">
      <dgm:prSet presAssocID="{17D7B86E-46A7-493D-B5B3-4F6FD4C4AB7D}" presName="sibTrans" presStyleCnt="0"/>
      <dgm:spPr/>
    </dgm:pt>
    <dgm:pt modelId="{B19144F1-40B2-A545-87C8-2715BAECB674}" type="pres">
      <dgm:prSet presAssocID="{A57BBD46-590B-2F40-8125-8A6A448ABD00}" presName="node" presStyleLbl="node1" presStyleIdx="4" presStyleCnt="8">
        <dgm:presLayoutVars>
          <dgm:bulletEnabled val="1"/>
        </dgm:presLayoutVars>
      </dgm:prSet>
      <dgm:spPr/>
    </dgm:pt>
    <dgm:pt modelId="{350991C6-66FD-A440-B366-87A79579333B}" type="pres">
      <dgm:prSet presAssocID="{63DAB169-6937-A845-A2F3-4322446FF30A}" presName="sibTrans" presStyleCnt="0"/>
      <dgm:spPr/>
    </dgm:pt>
    <dgm:pt modelId="{79CEEEFF-7210-0D48-979D-3A0ED3D6728C}" type="pres">
      <dgm:prSet presAssocID="{030013F5-3B11-9545-B739-880283A836DC}" presName="node" presStyleLbl="node1" presStyleIdx="5" presStyleCnt="8">
        <dgm:presLayoutVars>
          <dgm:bulletEnabled val="1"/>
        </dgm:presLayoutVars>
      </dgm:prSet>
      <dgm:spPr/>
    </dgm:pt>
    <dgm:pt modelId="{176F3814-CE31-7442-AD40-A241FF9D9822}" type="pres">
      <dgm:prSet presAssocID="{36882DE1-43E7-0046-B058-55A8313A8A8F}" presName="sibTrans" presStyleCnt="0"/>
      <dgm:spPr/>
    </dgm:pt>
    <dgm:pt modelId="{01C59521-5A4B-074F-A497-10F8D81BA87B}" type="pres">
      <dgm:prSet presAssocID="{DAF79051-2058-6E4C-836D-532D49D556A9}" presName="node" presStyleLbl="node1" presStyleIdx="6" presStyleCnt="8">
        <dgm:presLayoutVars>
          <dgm:bulletEnabled val="1"/>
        </dgm:presLayoutVars>
      </dgm:prSet>
      <dgm:spPr/>
    </dgm:pt>
    <dgm:pt modelId="{031324EE-CE68-E74B-A711-FD00743082C7}" type="pres">
      <dgm:prSet presAssocID="{69F3CCBB-BEE0-E843-998B-28BE91578593}" presName="sibTrans" presStyleCnt="0"/>
      <dgm:spPr/>
    </dgm:pt>
    <dgm:pt modelId="{CE3C8838-4285-2B4C-BD59-79CECBC8867E}" type="pres">
      <dgm:prSet presAssocID="{32D7ABB8-2E8F-3241-B3CB-F987717D2C7A}" presName="node" presStyleLbl="node1" presStyleIdx="7" presStyleCnt="8">
        <dgm:presLayoutVars>
          <dgm:bulletEnabled val="1"/>
        </dgm:presLayoutVars>
      </dgm:prSet>
      <dgm:spPr/>
    </dgm:pt>
  </dgm:ptLst>
  <dgm:cxnLst>
    <dgm:cxn modelId="{579FA108-11D2-354E-8998-43543A356661}" srcId="{E6C4A84F-FA18-47C9-A056-2ADB1989BF2D}" destId="{DAF79051-2058-6E4C-836D-532D49D556A9}" srcOrd="6" destOrd="0" parTransId="{DD8AFAC4-4C1E-FB47-A137-05055A64990F}" sibTransId="{69F3CCBB-BEE0-E843-998B-28BE91578593}"/>
    <dgm:cxn modelId="{5C3B2409-E95D-4F81-9A1A-12043D08DCA1}" srcId="{E6C4A84F-FA18-47C9-A056-2ADB1989BF2D}" destId="{DAED1BCB-1BB0-4D0D-AC60-FB5316FBB235}" srcOrd="0" destOrd="0" parTransId="{01ABC098-F2D3-475F-BD02-F1726C80098A}" sibTransId="{17C168F4-E2FC-47FB-B39C-A16EB8ABBFB6}"/>
    <dgm:cxn modelId="{F8D4FE0E-5B6E-A643-8BDD-745CED283BF2}" type="presOf" srcId="{DAF79051-2058-6E4C-836D-532D49D556A9}" destId="{01C59521-5A4B-074F-A497-10F8D81BA87B}" srcOrd="0" destOrd="0" presId="urn:microsoft.com/office/officeart/2005/8/layout/default"/>
    <dgm:cxn modelId="{312BBC10-C1A3-694E-8D3A-731C5957DE8C}" type="presOf" srcId="{CA25398F-2FDF-4672-BDF6-992246E8522E}" destId="{57FE7023-9362-CF4D-B1E9-55A88AFAE74D}" srcOrd="0" destOrd="0" presId="urn:microsoft.com/office/officeart/2005/8/layout/default"/>
    <dgm:cxn modelId="{EE68052D-11F2-5149-8A9C-30771039B019}" type="presOf" srcId="{82F18C41-2B1C-4E93-A530-75D9D48A98A4}" destId="{B22DDD4A-2CE5-5E44-9BA9-ED7E7C79A9A8}" srcOrd="0" destOrd="0" presId="urn:microsoft.com/office/officeart/2005/8/layout/default"/>
    <dgm:cxn modelId="{A8BA9A33-0A1B-7A41-B1D2-EC3FBCE2C008}" type="presOf" srcId="{E7EEE735-8DAD-4717-AC44-3E240B5350A8}" destId="{CA0078B2-95B1-3142-84C7-AF672FC9C168}" srcOrd="0" destOrd="0" presId="urn:microsoft.com/office/officeart/2005/8/layout/default"/>
    <dgm:cxn modelId="{995F7C42-0775-D145-9F2A-5AF42ECC78DE}" type="presOf" srcId="{030013F5-3B11-9545-B739-880283A836DC}" destId="{79CEEEFF-7210-0D48-979D-3A0ED3D6728C}" srcOrd="0" destOrd="0" presId="urn:microsoft.com/office/officeart/2005/8/layout/default"/>
    <dgm:cxn modelId="{94179245-AB4C-D244-9FC2-8337FF246682}" srcId="{E6C4A84F-FA18-47C9-A056-2ADB1989BF2D}" destId="{A57BBD46-590B-2F40-8125-8A6A448ABD00}" srcOrd="4" destOrd="0" parTransId="{C37F72D5-6A5B-B040-A08B-7B3DF8493651}" sibTransId="{63DAB169-6937-A845-A2F3-4322446FF30A}"/>
    <dgm:cxn modelId="{09B9A95F-BCC6-0C45-BAE4-0597CE13A70D}" type="presOf" srcId="{E6C4A84F-FA18-47C9-A056-2ADB1989BF2D}" destId="{E196BA5D-D9A4-2443-9E7D-A1A23A2417A5}" srcOrd="0" destOrd="0" presId="urn:microsoft.com/office/officeart/2005/8/layout/default"/>
    <dgm:cxn modelId="{B6BD0960-3DFF-41A1-8C8D-27AEA25D0C42}" srcId="{E6C4A84F-FA18-47C9-A056-2ADB1989BF2D}" destId="{CA25398F-2FDF-4672-BDF6-992246E8522E}" srcOrd="1" destOrd="0" parTransId="{B91A16E9-75D6-4EF3-AC31-D148E0A17518}" sibTransId="{A5BBB3AC-A2CE-4797-845C-DD949FC1AED4}"/>
    <dgm:cxn modelId="{A27A6266-3581-6A45-977B-1AE3F332B12A}" srcId="{E6C4A84F-FA18-47C9-A056-2ADB1989BF2D}" destId="{030013F5-3B11-9545-B739-880283A836DC}" srcOrd="5" destOrd="0" parTransId="{84C89DC6-4AC2-4F40-AF93-71A85BA59405}" sibTransId="{36882DE1-43E7-0046-B058-55A8313A8A8F}"/>
    <dgm:cxn modelId="{CADC4872-B5BA-42AC-9346-E9815F81C402}" srcId="{E6C4A84F-FA18-47C9-A056-2ADB1989BF2D}" destId="{E7EEE735-8DAD-4717-AC44-3E240B5350A8}" srcOrd="2" destOrd="0" parTransId="{0543468F-E180-44C5-B6BA-53F711302729}" sibTransId="{B7B13304-55E9-4795-B027-55799E049B0A}"/>
    <dgm:cxn modelId="{32657B72-CCE1-9C42-9927-321835ABF7C7}" srcId="{E6C4A84F-FA18-47C9-A056-2ADB1989BF2D}" destId="{32D7ABB8-2E8F-3241-B3CB-F987717D2C7A}" srcOrd="7" destOrd="0" parTransId="{DE362826-C7B2-AE46-BAA8-8D4068C017FC}" sibTransId="{B782B320-74AB-5445-A394-64C26025DC7C}"/>
    <dgm:cxn modelId="{C4C27EA8-BFBD-BA4A-B5FE-FA559BA15598}" type="presOf" srcId="{DAED1BCB-1BB0-4D0D-AC60-FB5316FBB235}" destId="{D17696A8-1720-6E4C-B287-3D501C47A854}" srcOrd="0" destOrd="0" presId="urn:microsoft.com/office/officeart/2005/8/layout/default"/>
    <dgm:cxn modelId="{7A5B9BC2-FD05-4C77-9314-7644F5BE963D}" srcId="{E6C4A84F-FA18-47C9-A056-2ADB1989BF2D}" destId="{82F18C41-2B1C-4E93-A530-75D9D48A98A4}" srcOrd="3" destOrd="0" parTransId="{B9EE9730-AF3B-43C0-A775-55B1EE4B18A0}" sibTransId="{17D7B86E-46A7-493D-B5B3-4F6FD4C4AB7D}"/>
    <dgm:cxn modelId="{6D1C7CDE-9FF3-7E42-AEAE-5496DF2A5910}" type="presOf" srcId="{32D7ABB8-2E8F-3241-B3CB-F987717D2C7A}" destId="{CE3C8838-4285-2B4C-BD59-79CECBC8867E}" srcOrd="0" destOrd="0" presId="urn:microsoft.com/office/officeart/2005/8/layout/default"/>
    <dgm:cxn modelId="{A83300EC-A1EE-174C-92FA-07909C85E25D}" type="presOf" srcId="{A57BBD46-590B-2F40-8125-8A6A448ABD00}" destId="{B19144F1-40B2-A545-87C8-2715BAECB674}" srcOrd="0" destOrd="0" presId="urn:microsoft.com/office/officeart/2005/8/layout/default"/>
    <dgm:cxn modelId="{F01E2CD1-CF4B-CA4F-ACEE-9D4B3CAB78C1}" type="presParOf" srcId="{E196BA5D-D9A4-2443-9E7D-A1A23A2417A5}" destId="{D17696A8-1720-6E4C-B287-3D501C47A854}" srcOrd="0" destOrd="0" presId="urn:microsoft.com/office/officeart/2005/8/layout/default"/>
    <dgm:cxn modelId="{3DD5FA93-E332-4549-B9C0-1ED29705DF7D}" type="presParOf" srcId="{E196BA5D-D9A4-2443-9E7D-A1A23A2417A5}" destId="{720D95DB-C96C-A94B-9519-605FBEE192DE}" srcOrd="1" destOrd="0" presId="urn:microsoft.com/office/officeart/2005/8/layout/default"/>
    <dgm:cxn modelId="{537ECFD1-A399-3E42-980C-8CF023920CF3}" type="presParOf" srcId="{E196BA5D-D9A4-2443-9E7D-A1A23A2417A5}" destId="{57FE7023-9362-CF4D-B1E9-55A88AFAE74D}" srcOrd="2" destOrd="0" presId="urn:microsoft.com/office/officeart/2005/8/layout/default"/>
    <dgm:cxn modelId="{2BDD0452-50BA-7841-9220-2172D0B1E770}" type="presParOf" srcId="{E196BA5D-D9A4-2443-9E7D-A1A23A2417A5}" destId="{9318F406-6F43-0F4B-984A-DBCECC1E1157}" srcOrd="3" destOrd="0" presId="urn:microsoft.com/office/officeart/2005/8/layout/default"/>
    <dgm:cxn modelId="{FD453138-70A0-9A44-B03C-CCC43F9C58FF}" type="presParOf" srcId="{E196BA5D-D9A4-2443-9E7D-A1A23A2417A5}" destId="{CA0078B2-95B1-3142-84C7-AF672FC9C168}" srcOrd="4" destOrd="0" presId="urn:microsoft.com/office/officeart/2005/8/layout/default"/>
    <dgm:cxn modelId="{F7127816-348B-B542-9013-4A9FB56EDEB7}" type="presParOf" srcId="{E196BA5D-D9A4-2443-9E7D-A1A23A2417A5}" destId="{5D9E10E4-936C-8E43-894E-D4A65F8C4752}" srcOrd="5" destOrd="0" presId="urn:microsoft.com/office/officeart/2005/8/layout/default"/>
    <dgm:cxn modelId="{F5716024-7F13-3145-8E30-4F9882C62B0E}" type="presParOf" srcId="{E196BA5D-D9A4-2443-9E7D-A1A23A2417A5}" destId="{B22DDD4A-2CE5-5E44-9BA9-ED7E7C79A9A8}" srcOrd="6" destOrd="0" presId="urn:microsoft.com/office/officeart/2005/8/layout/default"/>
    <dgm:cxn modelId="{0C25BF32-442C-A347-A5FA-924947AFAF91}" type="presParOf" srcId="{E196BA5D-D9A4-2443-9E7D-A1A23A2417A5}" destId="{8DABC093-01A7-3444-8F66-01A4F75C3410}" srcOrd="7" destOrd="0" presId="urn:microsoft.com/office/officeart/2005/8/layout/default"/>
    <dgm:cxn modelId="{EE5E1EDD-D7D2-484F-AE38-B0DDBB96B0B4}" type="presParOf" srcId="{E196BA5D-D9A4-2443-9E7D-A1A23A2417A5}" destId="{B19144F1-40B2-A545-87C8-2715BAECB674}" srcOrd="8" destOrd="0" presId="urn:microsoft.com/office/officeart/2005/8/layout/default"/>
    <dgm:cxn modelId="{E149A9E1-BBD8-154A-BE60-1FD3B27F3364}" type="presParOf" srcId="{E196BA5D-D9A4-2443-9E7D-A1A23A2417A5}" destId="{350991C6-66FD-A440-B366-87A79579333B}" srcOrd="9" destOrd="0" presId="urn:microsoft.com/office/officeart/2005/8/layout/default"/>
    <dgm:cxn modelId="{46F44A16-8A85-4446-91C3-54FF2B9A487F}" type="presParOf" srcId="{E196BA5D-D9A4-2443-9E7D-A1A23A2417A5}" destId="{79CEEEFF-7210-0D48-979D-3A0ED3D6728C}" srcOrd="10" destOrd="0" presId="urn:microsoft.com/office/officeart/2005/8/layout/default"/>
    <dgm:cxn modelId="{307124CE-F8C4-EF44-9BA6-0E9BAECB8B2E}" type="presParOf" srcId="{E196BA5D-D9A4-2443-9E7D-A1A23A2417A5}" destId="{176F3814-CE31-7442-AD40-A241FF9D9822}" srcOrd="11" destOrd="0" presId="urn:microsoft.com/office/officeart/2005/8/layout/default"/>
    <dgm:cxn modelId="{893FBCD8-7F15-FD4D-90BE-1AAEE98969E9}" type="presParOf" srcId="{E196BA5D-D9A4-2443-9E7D-A1A23A2417A5}" destId="{01C59521-5A4B-074F-A497-10F8D81BA87B}" srcOrd="12" destOrd="0" presId="urn:microsoft.com/office/officeart/2005/8/layout/default"/>
    <dgm:cxn modelId="{2FB9E3BB-9193-DF48-956C-18CC12C746A8}" type="presParOf" srcId="{E196BA5D-D9A4-2443-9E7D-A1A23A2417A5}" destId="{031324EE-CE68-E74B-A711-FD00743082C7}" srcOrd="13" destOrd="0" presId="urn:microsoft.com/office/officeart/2005/8/layout/default"/>
    <dgm:cxn modelId="{E1E581A9-6B4A-C74E-9E80-F2512BFA2592}" type="presParOf" srcId="{E196BA5D-D9A4-2443-9E7D-A1A23A2417A5}" destId="{CE3C8838-4285-2B4C-BD59-79CECBC8867E}"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4C141-6866-BB42-9F65-5B133AA2BBD4}">
      <dsp:nvSpPr>
        <dsp:cNvPr id="0" name=""/>
        <dsp:cNvSpPr/>
      </dsp:nvSpPr>
      <dsp:spPr>
        <a:xfrm>
          <a:off x="0" y="228203"/>
          <a:ext cx="7886700" cy="11875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270764" rIns="61209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200 million</a:t>
          </a:r>
        </a:p>
        <a:p>
          <a:pPr marL="114300" lvl="1" indent="-114300" algn="l" defTabSz="577850">
            <a:lnSpc>
              <a:spcPct val="90000"/>
            </a:lnSpc>
            <a:spcBef>
              <a:spcPct val="0"/>
            </a:spcBef>
            <a:spcAft>
              <a:spcPct val="15000"/>
            </a:spcAft>
            <a:buChar char="•"/>
          </a:pPr>
          <a:r>
            <a:rPr lang="en-US" sz="1300" kern="1200"/>
            <a:t>400 million</a:t>
          </a:r>
        </a:p>
        <a:p>
          <a:pPr marL="114300" lvl="1" indent="-114300" algn="l" defTabSz="577850">
            <a:lnSpc>
              <a:spcPct val="90000"/>
            </a:lnSpc>
            <a:spcBef>
              <a:spcPct val="0"/>
            </a:spcBef>
            <a:spcAft>
              <a:spcPct val="15000"/>
            </a:spcAft>
            <a:buChar char="•"/>
          </a:pPr>
          <a:r>
            <a:rPr lang="en-US" sz="1300" kern="1200"/>
            <a:t>600 million</a:t>
          </a:r>
        </a:p>
        <a:p>
          <a:pPr marL="114300" lvl="1" indent="-114300" algn="l" defTabSz="577850">
            <a:lnSpc>
              <a:spcPct val="90000"/>
            </a:lnSpc>
            <a:spcBef>
              <a:spcPct val="0"/>
            </a:spcBef>
            <a:spcAft>
              <a:spcPct val="15000"/>
            </a:spcAft>
            <a:buChar char="•"/>
          </a:pPr>
          <a:r>
            <a:rPr lang="en-US" sz="1300" kern="1200"/>
            <a:t>1 billion</a:t>
          </a:r>
        </a:p>
      </dsp:txBody>
      <dsp:txXfrm>
        <a:off x="0" y="228203"/>
        <a:ext cx="7886700" cy="1187550"/>
      </dsp:txXfrm>
    </dsp:sp>
    <dsp:sp modelId="{5676102B-C45A-3840-B121-C90DECE4E042}">
      <dsp:nvSpPr>
        <dsp:cNvPr id="0" name=""/>
        <dsp:cNvSpPr/>
      </dsp:nvSpPr>
      <dsp:spPr>
        <a:xfrm>
          <a:off x="394335" y="36323"/>
          <a:ext cx="5520690"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577850">
            <a:lnSpc>
              <a:spcPct val="90000"/>
            </a:lnSpc>
            <a:spcBef>
              <a:spcPct val="0"/>
            </a:spcBef>
            <a:spcAft>
              <a:spcPct val="35000"/>
            </a:spcAft>
            <a:buNone/>
          </a:pPr>
          <a:r>
            <a:rPr lang="en-US" sz="1300" kern="1200"/>
            <a:t>How many people speak English as a native language?</a:t>
          </a:r>
        </a:p>
      </dsp:txBody>
      <dsp:txXfrm>
        <a:off x="413069" y="55057"/>
        <a:ext cx="5483222" cy="346292"/>
      </dsp:txXfrm>
    </dsp:sp>
    <dsp:sp modelId="{B8A31DE5-7B13-8F4D-A5A9-8CDC804E68B3}">
      <dsp:nvSpPr>
        <dsp:cNvPr id="0" name=""/>
        <dsp:cNvSpPr/>
      </dsp:nvSpPr>
      <dsp:spPr>
        <a:xfrm>
          <a:off x="0" y="1677834"/>
          <a:ext cx="7886700" cy="1187550"/>
        </a:xfrm>
        <a:prstGeom prst="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270764" rIns="61209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300 million</a:t>
          </a:r>
        </a:p>
        <a:p>
          <a:pPr marL="114300" lvl="1" indent="-114300" algn="l" defTabSz="577850">
            <a:lnSpc>
              <a:spcPct val="90000"/>
            </a:lnSpc>
            <a:spcBef>
              <a:spcPct val="0"/>
            </a:spcBef>
            <a:spcAft>
              <a:spcPct val="15000"/>
            </a:spcAft>
            <a:buChar char="•"/>
          </a:pPr>
          <a:r>
            <a:rPr lang="en-US" sz="1300" kern="1200"/>
            <a:t>400 million</a:t>
          </a:r>
        </a:p>
        <a:p>
          <a:pPr marL="114300" lvl="1" indent="-114300" algn="l" defTabSz="577850">
            <a:lnSpc>
              <a:spcPct val="90000"/>
            </a:lnSpc>
            <a:spcBef>
              <a:spcPct val="0"/>
            </a:spcBef>
            <a:spcAft>
              <a:spcPct val="15000"/>
            </a:spcAft>
            <a:buChar char="•"/>
          </a:pPr>
          <a:r>
            <a:rPr lang="en-US" sz="1300" kern="1200"/>
            <a:t>600 million</a:t>
          </a:r>
        </a:p>
        <a:p>
          <a:pPr marL="114300" lvl="1" indent="-114300" algn="l" defTabSz="577850">
            <a:lnSpc>
              <a:spcPct val="90000"/>
            </a:lnSpc>
            <a:spcBef>
              <a:spcPct val="0"/>
            </a:spcBef>
            <a:spcAft>
              <a:spcPct val="15000"/>
            </a:spcAft>
            <a:buChar char="•"/>
          </a:pPr>
          <a:r>
            <a:rPr lang="en-US" sz="1300" kern="1200"/>
            <a:t>1 billion</a:t>
          </a:r>
        </a:p>
      </dsp:txBody>
      <dsp:txXfrm>
        <a:off x="0" y="1677834"/>
        <a:ext cx="7886700" cy="1187550"/>
      </dsp:txXfrm>
    </dsp:sp>
    <dsp:sp modelId="{210447EC-E732-F045-80F5-34A03BE7B0CC}">
      <dsp:nvSpPr>
        <dsp:cNvPr id="0" name=""/>
        <dsp:cNvSpPr/>
      </dsp:nvSpPr>
      <dsp:spPr>
        <a:xfrm>
          <a:off x="394335" y="1485954"/>
          <a:ext cx="5520690" cy="3837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577850">
            <a:lnSpc>
              <a:spcPct val="90000"/>
            </a:lnSpc>
            <a:spcBef>
              <a:spcPct val="0"/>
            </a:spcBef>
            <a:spcAft>
              <a:spcPct val="35000"/>
            </a:spcAft>
            <a:buNone/>
          </a:pPr>
          <a:r>
            <a:rPr lang="en-US" sz="1300" kern="1200"/>
            <a:t>How many people speak English as an additional language?</a:t>
          </a:r>
        </a:p>
      </dsp:txBody>
      <dsp:txXfrm>
        <a:off x="413069" y="1504688"/>
        <a:ext cx="5483222" cy="346292"/>
      </dsp:txXfrm>
    </dsp:sp>
    <dsp:sp modelId="{E501673C-8B06-2742-BAD3-48CC77CF0A03}">
      <dsp:nvSpPr>
        <dsp:cNvPr id="0" name=""/>
        <dsp:cNvSpPr/>
      </dsp:nvSpPr>
      <dsp:spPr>
        <a:xfrm>
          <a:off x="0" y="3127464"/>
          <a:ext cx="7886700" cy="118755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270764" rIns="61209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300 million</a:t>
          </a:r>
        </a:p>
        <a:p>
          <a:pPr marL="114300" lvl="1" indent="-114300" algn="l" defTabSz="577850">
            <a:lnSpc>
              <a:spcPct val="90000"/>
            </a:lnSpc>
            <a:spcBef>
              <a:spcPct val="0"/>
            </a:spcBef>
            <a:spcAft>
              <a:spcPct val="15000"/>
            </a:spcAft>
            <a:buChar char="•"/>
          </a:pPr>
          <a:r>
            <a:rPr lang="en-US" sz="1300" kern="1200"/>
            <a:t>400 million</a:t>
          </a:r>
        </a:p>
        <a:p>
          <a:pPr marL="114300" lvl="1" indent="-114300" algn="l" defTabSz="577850">
            <a:lnSpc>
              <a:spcPct val="90000"/>
            </a:lnSpc>
            <a:spcBef>
              <a:spcPct val="0"/>
            </a:spcBef>
            <a:spcAft>
              <a:spcPct val="15000"/>
            </a:spcAft>
            <a:buChar char="•"/>
          </a:pPr>
          <a:r>
            <a:rPr lang="en-US" sz="1300" kern="1200"/>
            <a:t>600 million</a:t>
          </a:r>
        </a:p>
        <a:p>
          <a:pPr marL="114300" lvl="1" indent="-114300" algn="l" defTabSz="577850">
            <a:lnSpc>
              <a:spcPct val="90000"/>
            </a:lnSpc>
            <a:spcBef>
              <a:spcPct val="0"/>
            </a:spcBef>
            <a:spcAft>
              <a:spcPct val="15000"/>
            </a:spcAft>
            <a:buChar char="•"/>
          </a:pPr>
          <a:r>
            <a:rPr lang="en-US" sz="1300" kern="1200"/>
            <a:t>2 billion</a:t>
          </a:r>
        </a:p>
      </dsp:txBody>
      <dsp:txXfrm>
        <a:off x="0" y="3127464"/>
        <a:ext cx="7886700" cy="1187550"/>
      </dsp:txXfrm>
    </dsp:sp>
    <dsp:sp modelId="{CE95690B-62F3-E344-A503-F9402E2ABD1C}">
      <dsp:nvSpPr>
        <dsp:cNvPr id="0" name=""/>
        <dsp:cNvSpPr/>
      </dsp:nvSpPr>
      <dsp:spPr>
        <a:xfrm>
          <a:off x="394335" y="2935584"/>
          <a:ext cx="5520690" cy="3837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577850">
            <a:lnSpc>
              <a:spcPct val="90000"/>
            </a:lnSpc>
            <a:spcBef>
              <a:spcPct val="0"/>
            </a:spcBef>
            <a:spcAft>
              <a:spcPct val="35000"/>
            </a:spcAft>
            <a:buNone/>
          </a:pPr>
          <a:r>
            <a:rPr lang="en-US" sz="1300" kern="1200"/>
            <a:t>How many people are learning English today as a foreign language?</a:t>
          </a:r>
        </a:p>
      </dsp:txBody>
      <dsp:txXfrm>
        <a:off x="413069" y="2954318"/>
        <a:ext cx="5483222"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A0FBE-8306-D146-81D3-F9A98BBC18E0}">
      <dsp:nvSpPr>
        <dsp:cNvPr id="0" name=""/>
        <dsp:cNvSpPr/>
      </dsp:nvSpPr>
      <dsp:spPr>
        <a:xfrm>
          <a:off x="0" y="573683"/>
          <a:ext cx="2464593" cy="147875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Anglophone world</a:t>
          </a:r>
        </a:p>
      </dsp:txBody>
      <dsp:txXfrm>
        <a:off x="0" y="573683"/>
        <a:ext cx="2464593" cy="1478756"/>
      </dsp:txXfrm>
    </dsp:sp>
    <dsp:sp modelId="{56496DC1-63B0-1B40-AF34-A2859E6DFD0D}">
      <dsp:nvSpPr>
        <dsp:cNvPr id="0" name=""/>
        <dsp:cNvSpPr/>
      </dsp:nvSpPr>
      <dsp:spPr>
        <a:xfrm>
          <a:off x="2711053" y="573683"/>
          <a:ext cx="2464593" cy="1478756"/>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Text</a:t>
          </a:r>
        </a:p>
      </dsp:txBody>
      <dsp:txXfrm>
        <a:off x="2711053" y="573683"/>
        <a:ext cx="2464593" cy="1478756"/>
      </dsp:txXfrm>
    </dsp:sp>
    <dsp:sp modelId="{AE52CA66-6327-464F-923D-B4026128CEA3}">
      <dsp:nvSpPr>
        <dsp:cNvPr id="0" name=""/>
        <dsp:cNvSpPr/>
      </dsp:nvSpPr>
      <dsp:spPr>
        <a:xfrm>
          <a:off x="5422106" y="573683"/>
          <a:ext cx="2464593" cy="1478756"/>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Culture</a:t>
          </a:r>
        </a:p>
      </dsp:txBody>
      <dsp:txXfrm>
        <a:off x="5422106" y="573683"/>
        <a:ext cx="2464593" cy="1478756"/>
      </dsp:txXfrm>
    </dsp:sp>
    <dsp:sp modelId="{ABDB370D-1168-6547-A028-CEE6B3386C4F}">
      <dsp:nvSpPr>
        <dsp:cNvPr id="0" name=""/>
        <dsp:cNvSpPr/>
      </dsp:nvSpPr>
      <dsp:spPr>
        <a:xfrm>
          <a:off x="0" y="2298898"/>
          <a:ext cx="2464593" cy="1478756"/>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Lingua Franca</a:t>
          </a:r>
        </a:p>
      </dsp:txBody>
      <dsp:txXfrm>
        <a:off x="0" y="2298898"/>
        <a:ext cx="2464593" cy="1478756"/>
      </dsp:txXfrm>
    </dsp:sp>
    <dsp:sp modelId="{0242F20F-D50A-574D-9A3E-D13875577947}">
      <dsp:nvSpPr>
        <dsp:cNvPr id="0" name=""/>
        <dsp:cNvSpPr/>
      </dsp:nvSpPr>
      <dsp:spPr>
        <a:xfrm>
          <a:off x="2711053" y="2298898"/>
          <a:ext cx="2464593" cy="1478756"/>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Global village</a:t>
          </a:r>
        </a:p>
      </dsp:txBody>
      <dsp:txXfrm>
        <a:off x="2711053" y="2298898"/>
        <a:ext cx="2464593" cy="1478756"/>
      </dsp:txXfrm>
    </dsp:sp>
    <dsp:sp modelId="{E9EFDA8C-3675-B448-9DE4-81C58883AEE3}">
      <dsp:nvSpPr>
        <dsp:cNvPr id="0" name=""/>
        <dsp:cNvSpPr/>
      </dsp:nvSpPr>
      <dsp:spPr>
        <a:xfrm>
          <a:off x="5422106" y="2298898"/>
          <a:ext cx="2464593" cy="1478756"/>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Convergence</a:t>
          </a:r>
        </a:p>
      </dsp:txBody>
      <dsp:txXfrm>
        <a:off x="5422106" y="2298898"/>
        <a:ext cx="2464593" cy="14787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696A8-1720-6E4C-B287-3D501C47A854}">
      <dsp:nvSpPr>
        <dsp:cNvPr id="0" name=""/>
        <dsp:cNvSpPr/>
      </dsp:nvSpPr>
      <dsp:spPr>
        <a:xfrm>
          <a:off x="468272" y="3745"/>
          <a:ext cx="2171923" cy="130315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Language Currency</a:t>
          </a:r>
        </a:p>
      </dsp:txBody>
      <dsp:txXfrm>
        <a:off x="468272" y="3745"/>
        <a:ext cx="2171923" cy="1303153"/>
      </dsp:txXfrm>
    </dsp:sp>
    <dsp:sp modelId="{57FE7023-9362-CF4D-B1E9-55A88AFAE74D}">
      <dsp:nvSpPr>
        <dsp:cNvPr id="0" name=""/>
        <dsp:cNvSpPr/>
      </dsp:nvSpPr>
      <dsp:spPr>
        <a:xfrm>
          <a:off x="2857388" y="3745"/>
          <a:ext cx="2171923" cy="1303153"/>
        </a:xfrm>
        <a:prstGeom prst="rect">
          <a:avLst/>
        </a:prstGeom>
        <a:solidFill>
          <a:schemeClr val="accent5">
            <a:hueOff val="-1050478"/>
            <a:satOff val="-1461"/>
            <a:lumOff val="-5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Instrumental Motivation</a:t>
          </a:r>
        </a:p>
      </dsp:txBody>
      <dsp:txXfrm>
        <a:off x="2857388" y="3745"/>
        <a:ext cx="2171923" cy="1303153"/>
      </dsp:txXfrm>
    </dsp:sp>
    <dsp:sp modelId="{CA0078B2-95B1-3142-84C7-AF672FC9C168}">
      <dsp:nvSpPr>
        <dsp:cNvPr id="0" name=""/>
        <dsp:cNvSpPr/>
      </dsp:nvSpPr>
      <dsp:spPr>
        <a:xfrm>
          <a:off x="5246503" y="3745"/>
          <a:ext cx="2171923" cy="1303153"/>
        </a:xfrm>
        <a:prstGeom prst="rect">
          <a:avLst/>
        </a:prstGeom>
        <a:solidFill>
          <a:schemeClr val="accent5">
            <a:hueOff val="-2100956"/>
            <a:satOff val="-2922"/>
            <a:lumOff val="-11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Integrative Motivation</a:t>
          </a:r>
        </a:p>
      </dsp:txBody>
      <dsp:txXfrm>
        <a:off x="5246503" y="3745"/>
        <a:ext cx="2171923" cy="1303153"/>
      </dsp:txXfrm>
    </dsp:sp>
    <dsp:sp modelId="{B22DDD4A-2CE5-5E44-9BA9-ED7E7C79A9A8}">
      <dsp:nvSpPr>
        <dsp:cNvPr id="0" name=""/>
        <dsp:cNvSpPr/>
      </dsp:nvSpPr>
      <dsp:spPr>
        <a:xfrm>
          <a:off x="468272" y="1524092"/>
          <a:ext cx="2171923" cy="1303153"/>
        </a:xfrm>
        <a:prstGeom prst="rect">
          <a:avLst/>
        </a:prstGeom>
        <a:solidFill>
          <a:schemeClr val="accent5">
            <a:hueOff val="-3151433"/>
            <a:satOff val="-4383"/>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Bilingualism</a:t>
          </a:r>
        </a:p>
      </dsp:txBody>
      <dsp:txXfrm>
        <a:off x="468272" y="1524092"/>
        <a:ext cx="2171923" cy="1303153"/>
      </dsp:txXfrm>
    </dsp:sp>
    <dsp:sp modelId="{B19144F1-40B2-A545-87C8-2715BAECB674}">
      <dsp:nvSpPr>
        <dsp:cNvPr id="0" name=""/>
        <dsp:cNvSpPr/>
      </dsp:nvSpPr>
      <dsp:spPr>
        <a:xfrm>
          <a:off x="2857388" y="1524092"/>
          <a:ext cx="2171923" cy="1303153"/>
        </a:xfrm>
        <a:prstGeom prst="rect">
          <a:avLst/>
        </a:prstGeom>
        <a:solidFill>
          <a:schemeClr val="accent5">
            <a:hueOff val="-4201911"/>
            <a:satOff val="-5845"/>
            <a:lumOff val="-22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Language Borrowing</a:t>
          </a:r>
        </a:p>
      </dsp:txBody>
      <dsp:txXfrm>
        <a:off x="2857388" y="1524092"/>
        <a:ext cx="2171923" cy="1303153"/>
      </dsp:txXfrm>
    </dsp:sp>
    <dsp:sp modelId="{79CEEEFF-7210-0D48-979D-3A0ED3D6728C}">
      <dsp:nvSpPr>
        <dsp:cNvPr id="0" name=""/>
        <dsp:cNvSpPr/>
      </dsp:nvSpPr>
      <dsp:spPr>
        <a:xfrm>
          <a:off x="5246503" y="1524092"/>
          <a:ext cx="2171923" cy="1303153"/>
        </a:xfrm>
        <a:prstGeom prst="rect">
          <a:avLst/>
        </a:prstGeom>
        <a:solidFill>
          <a:schemeClr val="accent5">
            <a:hueOff val="-5252389"/>
            <a:satOff val="-7306"/>
            <a:lumOff val="-28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Loan words</a:t>
          </a:r>
        </a:p>
      </dsp:txBody>
      <dsp:txXfrm>
        <a:off x="5246503" y="1524092"/>
        <a:ext cx="2171923" cy="1303153"/>
      </dsp:txXfrm>
    </dsp:sp>
    <dsp:sp modelId="{01C59521-5A4B-074F-A497-10F8D81BA87B}">
      <dsp:nvSpPr>
        <dsp:cNvPr id="0" name=""/>
        <dsp:cNvSpPr/>
      </dsp:nvSpPr>
      <dsp:spPr>
        <a:xfrm>
          <a:off x="1662830" y="3044438"/>
          <a:ext cx="2171923" cy="1303153"/>
        </a:xfrm>
        <a:prstGeom prst="rect">
          <a:avLst/>
        </a:prstGeom>
        <a:solidFill>
          <a:schemeClr val="accent5">
            <a:hueOff val="-6302867"/>
            <a:satOff val="-8767"/>
            <a:lumOff val="-33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Etymology</a:t>
          </a:r>
        </a:p>
      </dsp:txBody>
      <dsp:txXfrm>
        <a:off x="1662830" y="3044438"/>
        <a:ext cx="2171923" cy="1303153"/>
      </dsp:txXfrm>
    </dsp:sp>
    <dsp:sp modelId="{CE3C8838-4285-2B4C-BD59-79CECBC8867E}">
      <dsp:nvSpPr>
        <dsp:cNvPr id="0" name=""/>
        <dsp:cNvSpPr/>
      </dsp:nvSpPr>
      <dsp:spPr>
        <a:xfrm>
          <a:off x="4051946" y="3044438"/>
          <a:ext cx="2171923" cy="1303153"/>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Lingua Franca</a:t>
          </a:r>
        </a:p>
      </dsp:txBody>
      <dsp:txXfrm>
        <a:off x="4051946" y="3044438"/>
        <a:ext cx="2171923" cy="130315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2DB68C-727F-47A7-B93E-0768A41F6E2A}" type="datetimeFigureOut">
              <a:rPr lang="en-US" smtClean="0"/>
              <a:t>6/12/22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41514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2DB68C-727F-47A7-B93E-0768A41F6E2A}" type="datetimeFigureOut">
              <a:rPr lang="en-US" smtClean="0"/>
              <a:t>6/12/22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2861989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2DB68C-727F-47A7-B93E-0768A41F6E2A}" type="datetimeFigureOut">
              <a:rPr lang="en-US" smtClean="0"/>
              <a:t>6/12/22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3278043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2DB68C-727F-47A7-B93E-0768A41F6E2A}" type="datetimeFigureOut">
              <a:rPr lang="en-US" smtClean="0"/>
              <a:t>6/12/22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42784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2DB68C-727F-47A7-B93E-0768A41F6E2A}" type="datetimeFigureOut">
              <a:rPr lang="en-US" smtClean="0"/>
              <a:t>6/12/22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3397824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2DB68C-727F-47A7-B93E-0768A41F6E2A}" type="datetimeFigureOut">
              <a:rPr lang="en-US" smtClean="0"/>
              <a:t>6/12/22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1443748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2DB68C-727F-47A7-B93E-0768A41F6E2A}" type="datetimeFigureOut">
              <a:rPr lang="en-US" smtClean="0"/>
              <a:t>6/12/22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1601998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2DB68C-727F-47A7-B93E-0768A41F6E2A}" type="datetimeFigureOut">
              <a:rPr lang="en-US" smtClean="0"/>
              <a:t>6/12/22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307606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2DB68C-727F-47A7-B93E-0768A41F6E2A}" type="datetimeFigureOut">
              <a:rPr lang="en-US" smtClean="0"/>
              <a:t>6/12/22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1336087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2DB68C-727F-47A7-B93E-0768A41F6E2A}" type="datetimeFigureOut">
              <a:rPr lang="en-US" smtClean="0"/>
              <a:t>6/12/22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3765417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2DB68C-727F-47A7-B93E-0768A41F6E2A}" type="datetimeFigureOut">
              <a:rPr lang="en-US" smtClean="0"/>
              <a:t>6/12/22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D6E7C-E279-41E7-A8A3-9107D99FA51C}" type="slidenum">
              <a:rPr lang="en-US" smtClean="0"/>
              <a:t>‹#›</a:t>
            </a:fld>
            <a:endParaRPr lang="en-US"/>
          </a:p>
        </p:txBody>
      </p:sp>
    </p:spTree>
    <p:extLst>
      <p:ext uri="{BB962C8B-B14F-4D97-AF65-F5344CB8AC3E}">
        <p14:creationId xmlns:p14="http://schemas.microsoft.com/office/powerpoint/2010/main" val="2943959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DB68C-727F-47A7-B93E-0768A41F6E2A}" type="datetimeFigureOut">
              <a:rPr lang="en-US" smtClean="0"/>
              <a:t>6/12/22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D6E7C-E279-41E7-A8A3-9107D99FA51C}" type="slidenum">
              <a:rPr lang="en-US" smtClean="0"/>
              <a:t>‹#›</a:t>
            </a:fld>
            <a:endParaRPr lang="en-US"/>
          </a:p>
        </p:txBody>
      </p:sp>
    </p:spTree>
    <p:extLst>
      <p:ext uri="{BB962C8B-B14F-4D97-AF65-F5344CB8AC3E}">
        <p14:creationId xmlns:p14="http://schemas.microsoft.com/office/powerpoint/2010/main" val="34754373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1023" y="-934769"/>
            <a:ext cx="2424873" cy="2708393"/>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3756" y="-134088"/>
            <a:ext cx="1635955" cy="1226966"/>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713565" y="311926"/>
            <a:ext cx="4059393" cy="1911083"/>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548980" y="1613994"/>
            <a:ext cx="1185708" cy="88928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7781" y="5494508"/>
            <a:ext cx="2444907" cy="1774587"/>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211282" y="5555951"/>
            <a:ext cx="928467" cy="69635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1" name="Freeform: Shape 20">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877311" y="1407983"/>
            <a:ext cx="5389379" cy="4042034"/>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76283" y="882212"/>
            <a:ext cx="6791435" cy="5093576"/>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p:cNvSpPr>
            <a:spLocks noGrp="1"/>
          </p:cNvSpPr>
          <p:nvPr>
            <p:ph type="ctrTitle"/>
          </p:nvPr>
        </p:nvSpPr>
        <p:spPr>
          <a:xfrm>
            <a:off x="2403481" y="2353641"/>
            <a:ext cx="4337037" cy="2150719"/>
          </a:xfrm>
          <a:noFill/>
        </p:spPr>
        <p:txBody>
          <a:bodyPr anchor="ctr">
            <a:normAutofit/>
          </a:bodyPr>
          <a:lstStyle/>
          <a:p>
            <a:r>
              <a:rPr lang="en-US" sz="3100" b="1" dirty="0">
                <a:solidFill>
                  <a:srgbClr val="080808"/>
                </a:solidFill>
              </a:rPr>
              <a:t>The Spread of English</a:t>
            </a:r>
          </a:p>
        </p:txBody>
      </p:sp>
      <p:sp>
        <p:nvSpPr>
          <p:cNvPr id="25" name="Freeform: Shape 24">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943393" y="5778692"/>
            <a:ext cx="2231794" cy="1926608"/>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170046" y="5363543"/>
            <a:ext cx="959985" cy="719989"/>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769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809090" y="321734"/>
            <a:ext cx="3852309" cy="1135737"/>
          </a:xfrm>
        </p:spPr>
        <p:txBody>
          <a:bodyPr>
            <a:normAutofit/>
          </a:bodyPr>
          <a:lstStyle/>
          <a:p>
            <a:r>
              <a:rPr lang="en-US" sz="3100" b="1" u="sng"/>
              <a:t>Aims and Objectives</a:t>
            </a:r>
          </a:p>
        </p:txBody>
      </p:sp>
      <p:pic>
        <p:nvPicPr>
          <p:cNvPr id="5" name="Picture 4">
            <a:extLst>
              <a:ext uri="{FF2B5EF4-FFF2-40B4-BE49-F238E27FC236}">
                <a16:creationId xmlns:a16="http://schemas.microsoft.com/office/drawing/2014/main" id="{760A06F7-3515-453A-92E4-F45E704E52D5}"/>
              </a:ext>
            </a:extLst>
          </p:cNvPr>
          <p:cNvPicPr>
            <a:picLocks noChangeAspect="1"/>
          </p:cNvPicPr>
          <p:nvPr/>
        </p:nvPicPr>
        <p:blipFill rotWithShape="1">
          <a:blip r:embed="rId2"/>
          <a:srcRect l="27205" r="47827"/>
          <a:stretch/>
        </p:blipFill>
        <p:spPr>
          <a:xfrm>
            <a:off x="-1" y="10"/>
            <a:ext cx="4334912" cy="6857990"/>
          </a:xfrm>
          <a:prstGeom prst="rect">
            <a:avLst/>
          </a:prstGeom>
        </p:spPr>
      </p:pic>
      <p:grpSp>
        <p:nvGrpSpPr>
          <p:cNvPr id="11" name="Group 10">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713128"/>
            <a:ext cx="801651" cy="2126625"/>
            <a:chOff x="10918968" y="713127"/>
            <a:chExt cx="1273032" cy="2532832"/>
          </a:xfrm>
        </p:grpSpPr>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p:cNvSpPr>
            <a:spLocks noGrp="1"/>
          </p:cNvSpPr>
          <p:nvPr>
            <p:ph idx="1"/>
          </p:nvPr>
        </p:nvSpPr>
        <p:spPr>
          <a:xfrm>
            <a:off x="4809090" y="1782981"/>
            <a:ext cx="3852309" cy="4393982"/>
          </a:xfrm>
        </p:spPr>
        <p:txBody>
          <a:bodyPr>
            <a:normAutofit fontScale="92500"/>
          </a:bodyPr>
          <a:lstStyle/>
          <a:p>
            <a:pPr marL="0" indent="0">
              <a:lnSpc>
                <a:spcPct val="125000"/>
              </a:lnSpc>
              <a:buNone/>
            </a:pPr>
            <a:r>
              <a:rPr lang="en-GB" sz="1700" dirty="0"/>
              <a:t>Of all the languages in the world, why has English become the world’s </a:t>
            </a:r>
            <a:r>
              <a:rPr lang="en-GB" sz="1700" i="1" dirty="0"/>
              <a:t>lingua franca</a:t>
            </a:r>
            <a:r>
              <a:rPr lang="en-GB" sz="1700" dirty="0"/>
              <a:t>? Marshall McLuhan coined the phrase ‘global village’ in the 1960s to refer to the way people were reaching out to connect with one another – but he could not have known at the time that the unifying language of this village would be English. As an introduction to the IB course, we will find out </a:t>
            </a:r>
            <a:r>
              <a:rPr lang="en-GB" sz="1700" b="1" dirty="0"/>
              <a:t>how English became the language of the global village</a:t>
            </a:r>
            <a:r>
              <a:rPr lang="en-GB" sz="1700" dirty="0"/>
              <a:t> by looking at the convergence of three groups of factors: </a:t>
            </a:r>
            <a:r>
              <a:rPr lang="en-GB" sz="1700" i="1" dirty="0"/>
              <a:t>historical factors, economic factors, and popular culture.</a:t>
            </a:r>
            <a:endParaRPr lang="en-US" sz="1700" dirty="0"/>
          </a:p>
          <a:p>
            <a:pPr marL="0" indent="0">
              <a:buNone/>
            </a:pPr>
            <a:endParaRPr lang="en-US" sz="1700" dirty="0"/>
          </a:p>
          <a:p>
            <a:endParaRPr lang="en-US" sz="1700" dirty="0"/>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75493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98182"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6399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82600" y="321734"/>
            <a:ext cx="8178799" cy="1135737"/>
          </a:xfrm>
        </p:spPr>
        <p:txBody>
          <a:bodyPr>
            <a:normAutofit/>
          </a:bodyPr>
          <a:lstStyle/>
          <a:p>
            <a:pPr algn="ctr"/>
            <a:r>
              <a:rPr lang="en-US" sz="3100" b="1" u="sng" dirty="0"/>
              <a:t>Quick Quiz</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8C9244E-24A9-4285-B68B-F9BD7F099508}"/>
              </a:ext>
            </a:extLst>
          </p:cNvPr>
          <p:cNvGraphicFramePr>
            <a:graphicFrameLocks noGrp="1"/>
          </p:cNvGraphicFramePr>
          <p:nvPr>
            <p:ph idx="1"/>
            <p:extLst>
              <p:ext uri="{D42A27DB-BD31-4B8C-83A1-F6EECF244321}">
                <p14:modId xmlns:p14="http://schemas.microsoft.com/office/powerpoint/2010/main" val="2429175043"/>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7800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t>English as a Global Language</a:t>
            </a:r>
          </a:p>
        </p:txBody>
      </p:sp>
      <p:pic>
        <p:nvPicPr>
          <p:cNvPr id="4" name="Content Placeholder 3"/>
          <p:cNvPicPr>
            <a:picLocks noGrp="1" noChangeAspect="1"/>
          </p:cNvPicPr>
          <p:nvPr>
            <p:ph idx="1"/>
          </p:nvPr>
        </p:nvPicPr>
        <p:blipFill>
          <a:blip r:embed="rId2"/>
          <a:stretch>
            <a:fillRect/>
          </a:stretch>
        </p:blipFill>
        <p:spPr>
          <a:xfrm>
            <a:off x="1254103" y="1500307"/>
            <a:ext cx="6862763" cy="5107836"/>
          </a:xfrm>
          <a:prstGeom prst="rect">
            <a:avLst/>
          </a:prstGeom>
        </p:spPr>
      </p:pic>
    </p:spTree>
    <p:extLst>
      <p:ext uri="{BB962C8B-B14F-4D97-AF65-F5344CB8AC3E}">
        <p14:creationId xmlns:p14="http://schemas.microsoft.com/office/powerpoint/2010/main" val="108149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82600" y="321734"/>
            <a:ext cx="8178799" cy="1135737"/>
          </a:xfrm>
        </p:spPr>
        <p:txBody>
          <a:bodyPr>
            <a:normAutofit/>
          </a:bodyPr>
          <a:lstStyle/>
          <a:p>
            <a:pPr algn="ctr"/>
            <a:r>
              <a:rPr lang="en-US" sz="3100" dirty="0"/>
              <a:t>Do you know these key terms?</a:t>
            </a:r>
            <a:endParaRPr lang="en-US" sz="3100" b="1" u="sng"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7D0D228-ADD9-46CA-A402-91A2BB93BD65}"/>
              </a:ext>
            </a:extLst>
          </p:cNvPr>
          <p:cNvGraphicFramePr>
            <a:graphicFrameLocks noGrp="1"/>
          </p:cNvGraphicFramePr>
          <p:nvPr>
            <p:ph idx="1"/>
            <p:extLst>
              <p:ext uri="{D42A27DB-BD31-4B8C-83A1-F6EECF244321}">
                <p14:modId xmlns:p14="http://schemas.microsoft.com/office/powerpoint/2010/main" val="1758458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0138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10167" y="0"/>
            <a:ext cx="763383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7840" y="1635358"/>
            <a:ext cx="2064258" cy="2706624"/>
          </a:xfrm>
          <a:prstGeom prst="ellipse">
            <a:avLst/>
          </a:prstGeom>
          <a:solidFill>
            <a:schemeClr val="bg1"/>
          </a:solidFill>
          <a:ln w="174625" cmpd="thinThick">
            <a:solidFill>
              <a:schemeClr val="bg1"/>
            </a:solidFill>
          </a:ln>
        </p:spPr>
        <p:txBody>
          <a:bodyPr>
            <a:normAutofit/>
          </a:bodyPr>
          <a:lstStyle/>
          <a:p>
            <a:pPr algn="ctr"/>
            <a:r>
              <a:rPr lang="en-US" sz="2300" b="1" u="sng"/>
              <a:t>Key Terms</a:t>
            </a:r>
          </a:p>
        </p:txBody>
      </p:sp>
      <p:sp>
        <p:nvSpPr>
          <p:cNvPr id="3" name="Content Placeholder 2"/>
          <p:cNvSpPr>
            <a:spLocks noGrp="1"/>
          </p:cNvSpPr>
          <p:nvPr>
            <p:ph idx="1"/>
          </p:nvPr>
        </p:nvSpPr>
        <p:spPr>
          <a:xfrm>
            <a:off x="3192517" y="1088137"/>
            <a:ext cx="4635062" cy="5114543"/>
          </a:xfrm>
        </p:spPr>
        <p:txBody>
          <a:bodyPr anchor="ctr">
            <a:normAutofit/>
          </a:bodyPr>
          <a:lstStyle/>
          <a:p>
            <a:pPr>
              <a:lnSpc>
                <a:spcPct val="130000"/>
              </a:lnSpc>
            </a:pPr>
            <a:r>
              <a:rPr lang="en-US" sz="1600" b="1" dirty="0">
                <a:solidFill>
                  <a:schemeClr val="bg1"/>
                </a:solidFill>
              </a:rPr>
              <a:t>Anglophone world: </a:t>
            </a:r>
            <a:r>
              <a:rPr lang="en-US" sz="1600" dirty="0">
                <a:solidFill>
                  <a:schemeClr val="bg1"/>
                </a:solidFill>
              </a:rPr>
              <a:t>places in the world where English is spoken</a:t>
            </a:r>
          </a:p>
          <a:p>
            <a:pPr>
              <a:lnSpc>
                <a:spcPct val="130000"/>
              </a:lnSpc>
            </a:pPr>
            <a:r>
              <a:rPr lang="en-US" sz="1600" b="1" dirty="0">
                <a:solidFill>
                  <a:schemeClr val="bg1"/>
                </a:solidFill>
              </a:rPr>
              <a:t>Text: </a:t>
            </a:r>
            <a:r>
              <a:rPr lang="en-US" sz="1600" dirty="0">
                <a:solidFill>
                  <a:schemeClr val="bg1"/>
                </a:solidFill>
              </a:rPr>
              <a:t>any written work or transcribed piece of speech. For the sake of our studies, we will think of texts as clues that lead to a better understanding of one of the many Anglophone cultures, and these clues can range from e-mails to poems and from advertisements and posters to books</a:t>
            </a:r>
          </a:p>
          <a:p>
            <a:pPr>
              <a:lnSpc>
                <a:spcPct val="130000"/>
              </a:lnSpc>
            </a:pPr>
            <a:r>
              <a:rPr lang="en-US" sz="1600" b="1" dirty="0">
                <a:solidFill>
                  <a:schemeClr val="bg1"/>
                </a:solidFill>
              </a:rPr>
              <a:t>Culture </a:t>
            </a:r>
            <a:r>
              <a:rPr lang="en-US" sz="1600" dirty="0">
                <a:solidFill>
                  <a:schemeClr val="bg1"/>
                </a:solidFill>
              </a:rPr>
              <a:t>can have 2 meanings:</a:t>
            </a:r>
          </a:p>
          <a:p>
            <a:pPr lvl="1">
              <a:lnSpc>
                <a:spcPct val="130000"/>
              </a:lnSpc>
            </a:pPr>
            <a:r>
              <a:rPr lang="en-US" sz="1600" dirty="0">
                <a:solidFill>
                  <a:schemeClr val="bg1"/>
                </a:solidFill>
              </a:rPr>
              <a:t>It describes the values, goals, convictions and attitudes that people share in a society.</a:t>
            </a:r>
          </a:p>
          <a:p>
            <a:pPr lvl="1">
              <a:lnSpc>
                <a:spcPct val="130000"/>
              </a:lnSpc>
            </a:pPr>
            <a:r>
              <a:rPr lang="en-US" sz="1600" dirty="0">
                <a:solidFill>
                  <a:schemeClr val="bg1"/>
                </a:solidFill>
              </a:rPr>
              <a:t>It refers to the fine arts and a society’s appreciation of the arts.</a:t>
            </a:r>
          </a:p>
        </p:txBody>
      </p:sp>
    </p:spTree>
    <p:extLst>
      <p:ext uri="{BB962C8B-B14F-4D97-AF65-F5344CB8AC3E}">
        <p14:creationId xmlns:p14="http://schemas.microsoft.com/office/powerpoint/2010/main" val="337346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10167" y="0"/>
            <a:ext cx="763383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7840" y="1635358"/>
            <a:ext cx="2064258" cy="2706624"/>
          </a:xfrm>
          <a:prstGeom prst="ellipse">
            <a:avLst/>
          </a:prstGeom>
          <a:solidFill>
            <a:schemeClr val="bg1"/>
          </a:solidFill>
          <a:ln w="174625" cmpd="thinThick">
            <a:solidFill>
              <a:schemeClr val="bg1"/>
            </a:solidFill>
          </a:ln>
        </p:spPr>
        <p:txBody>
          <a:bodyPr>
            <a:normAutofit/>
          </a:bodyPr>
          <a:lstStyle/>
          <a:p>
            <a:pPr algn="ctr"/>
            <a:r>
              <a:rPr lang="en-US" sz="2300" b="1" u="sng"/>
              <a:t>Key Terms</a:t>
            </a:r>
          </a:p>
        </p:txBody>
      </p:sp>
      <p:sp>
        <p:nvSpPr>
          <p:cNvPr id="3" name="Content Placeholder 2"/>
          <p:cNvSpPr>
            <a:spLocks noGrp="1"/>
          </p:cNvSpPr>
          <p:nvPr>
            <p:ph idx="1"/>
          </p:nvPr>
        </p:nvSpPr>
        <p:spPr>
          <a:xfrm>
            <a:off x="3192517" y="1088137"/>
            <a:ext cx="4635062" cy="5114543"/>
          </a:xfrm>
        </p:spPr>
        <p:txBody>
          <a:bodyPr anchor="ctr">
            <a:normAutofit/>
          </a:bodyPr>
          <a:lstStyle/>
          <a:p>
            <a:pPr>
              <a:lnSpc>
                <a:spcPct val="130000"/>
              </a:lnSpc>
            </a:pPr>
            <a:r>
              <a:rPr lang="en-US" sz="2000" b="1" dirty="0">
                <a:solidFill>
                  <a:schemeClr val="accent3">
                    <a:lumMod val="20000"/>
                    <a:lumOff val="80000"/>
                  </a:schemeClr>
                </a:solidFill>
              </a:rPr>
              <a:t>Lingua franca: </a:t>
            </a:r>
            <a:r>
              <a:rPr lang="en-US" sz="2000" dirty="0">
                <a:solidFill>
                  <a:schemeClr val="accent3">
                    <a:lumMod val="20000"/>
                    <a:lumOff val="80000"/>
                  </a:schemeClr>
                </a:solidFill>
              </a:rPr>
              <a:t>a language spoken by people who do not share a native language</a:t>
            </a:r>
          </a:p>
          <a:p>
            <a:pPr>
              <a:lnSpc>
                <a:spcPct val="130000"/>
              </a:lnSpc>
            </a:pPr>
            <a:r>
              <a:rPr lang="en-US" sz="2000" b="1" dirty="0">
                <a:solidFill>
                  <a:schemeClr val="accent3">
                    <a:lumMod val="20000"/>
                    <a:lumOff val="80000"/>
                  </a:schemeClr>
                </a:solidFill>
              </a:rPr>
              <a:t>Global village: </a:t>
            </a:r>
            <a:r>
              <a:rPr lang="en-US" sz="2000" dirty="0">
                <a:solidFill>
                  <a:schemeClr val="accent3">
                    <a:lumMod val="20000"/>
                    <a:lumOff val="80000"/>
                  </a:schemeClr>
                </a:solidFill>
              </a:rPr>
              <a:t>describes how members of a social group can be spread around the world, but be interconnected through various media</a:t>
            </a:r>
          </a:p>
          <a:p>
            <a:pPr>
              <a:lnSpc>
                <a:spcPct val="130000"/>
              </a:lnSpc>
            </a:pPr>
            <a:r>
              <a:rPr lang="en-US" sz="2000" b="1" dirty="0">
                <a:solidFill>
                  <a:schemeClr val="accent3">
                    <a:lumMod val="20000"/>
                    <a:lumOff val="80000"/>
                  </a:schemeClr>
                </a:solidFill>
              </a:rPr>
              <a:t>Convergence: </a:t>
            </a:r>
            <a:r>
              <a:rPr lang="en-US" sz="2000" dirty="0">
                <a:solidFill>
                  <a:schemeClr val="accent3">
                    <a:lumMod val="20000"/>
                    <a:lumOff val="80000"/>
                  </a:schemeClr>
                </a:solidFill>
              </a:rPr>
              <a:t>describes what happens when people come together and accommodate for each other through their use of language</a:t>
            </a:r>
          </a:p>
        </p:txBody>
      </p:sp>
    </p:spTree>
    <p:extLst>
      <p:ext uri="{BB962C8B-B14F-4D97-AF65-F5344CB8AC3E}">
        <p14:creationId xmlns:p14="http://schemas.microsoft.com/office/powerpoint/2010/main" val="105338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7FEAE179-C525-48F3-AD47-0E9E2B6F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F00393-DA53-464D-8002-2C38598A3554}"/>
              </a:ext>
            </a:extLst>
          </p:cNvPr>
          <p:cNvSpPr>
            <a:spLocks noGrp="1"/>
          </p:cNvSpPr>
          <p:nvPr>
            <p:ph type="title"/>
          </p:nvPr>
        </p:nvSpPr>
        <p:spPr>
          <a:xfrm>
            <a:off x="388416" y="4883544"/>
            <a:ext cx="2907065" cy="1556907"/>
          </a:xfrm>
        </p:spPr>
        <p:txBody>
          <a:bodyPr anchor="ctr">
            <a:normAutofit/>
          </a:bodyPr>
          <a:lstStyle/>
          <a:p>
            <a:r>
              <a:rPr lang="en-US" sz="2800" dirty="0"/>
              <a:t>Historical Factors: </a:t>
            </a:r>
            <a:r>
              <a:rPr lang="en-US" sz="2800" i="1" dirty="0"/>
              <a:t>The British Empire</a:t>
            </a:r>
          </a:p>
        </p:txBody>
      </p:sp>
      <p:sp>
        <p:nvSpPr>
          <p:cNvPr id="38" name="Rectangle 37">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8416" y="0"/>
            <a:ext cx="8423809"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map&#10;&#10;Description automatically generated">
            <a:extLst>
              <a:ext uri="{FF2B5EF4-FFF2-40B4-BE49-F238E27FC236}">
                <a16:creationId xmlns:a16="http://schemas.microsoft.com/office/drawing/2014/main" id="{503FDDEC-4F59-F74D-B176-A44ACB81A582}"/>
              </a:ext>
            </a:extLst>
          </p:cNvPr>
          <p:cNvPicPr>
            <a:picLocks noChangeAspect="1"/>
          </p:cNvPicPr>
          <p:nvPr/>
        </p:nvPicPr>
        <p:blipFill rotWithShape="1">
          <a:blip r:embed="rId2">
            <a:extLst>
              <a:ext uri="{28A0092B-C50C-407E-A947-70E740481C1C}">
                <a14:useLocalDpi xmlns:a14="http://schemas.microsoft.com/office/drawing/2010/main" val="0"/>
              </a:ext>
            </a:extLst>
          </a:blip>
          <a:srcRect b="16412"/>
          <a:stretch/>
        </p:blipFill>
        <p:spPr>
          <a:xfrm>
            <a:off x="719403" y="364142"/>
            <a:ext cx="7777234" cy="3867993"/>
          </a:xfrm>
          <a:prstGeom prst="rect">
            <a:avLst/>
          </a:prstGeom>
        </p:spPr>
      </p:pic>
      <p:sp>
        <p:nvSpPr>
          <p:cNvPr id="42" name="Rectangle 41">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817950" y="5666847"/>
            <a:ext cx="1463040" cy="3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D9221B-271C-BE42-99D5-CDE9DE081756}"/>
              </a:ext>
            </a:extLst>
          </p:cNvPr>
          <p:cNvSpPr>
            <a:spLocks noGrp="1"/>
          </p:cNvSpPr>
          <p:nvPr>
            <p:ph idx="1"/>
          </p:nvPr>
        </p:nvSpPr>
        <p:spPr>
          <a:xfrm>
            <a:off x="3872039" y="5073115"/>
            <a:ext cx="4940186" cy="1556907"/>
          </a:xfrm>
        </p:spPr>
        <p:txBody>
          <a:bodyPr anchor="ctr">
            <a:normAutofit fontScale="85000" lnSpcReduction="10000"/>
          </a:bodyPr>
          <a:lstStyle/>
          <a:p>
            <a:pPr marL="0" indent="0">
              <a:lnSpc>
                <a:spcPct val="130000"/>
              </a:lnSpc>
              <a:buNone/>
            </a:pPr>
            <a:r>
              <a:rPr lang="en-US" sz="1600" dirty="0"/>
              <a:t>If you look at a map of the English-speaking world, you can see that many ports are connected to the UK. It is not difficult to see why English became the language of the shipping industry! In each of these ports, English was used to conduct trade, navigate and communicate inside ports and on the open sea. </a:t>
            </a:r>
          </a:p>
          <a:p>
            <a:endParaRPr lang="en-US" sz="1600" dirty="0"/>
          </a:p>
        </p:txBody>
      </p:sp>
    </p:spTree>
    <p:extLst>
      <p:ext uri="{BB962C8B-B14F-4D97-AF65-F5344CB8AC3E}">
        <p14:creationId xmlns:p14="http://schemas.microsoft.com/office/powerpoint/2010/main" val="313736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4" name="Why Does The Whole World Speak English" descr="Why Does The Whole World Speak English">
            <a:hlinkClick r:id="" action="ppaction://media"/>
            <a:extLst>
              <a:ext uri="{FF2B5EF4-FFF2-40B4-BE49-F238E27FC236}">
                <a16:creationId xmlns:a16="http://schemas.microsoft.com/office/drawing/2014/main" id="{06CC49E2-B0F6-855F-F2DA-C8ECB26F8BF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3932" y="320040"/>
            <a:ext cx="7653850" cy="4305291"/>
          </a:xfrm>
          <a:prstGeom prst="rect">
            <a:avLst/>
          </a:prstGeom>
        </p:spPr>
      </p:pic>
      <p:sp>
        <p:nvSpPr>
          <p:cNvPr id="49" name="Rectangle 48">
            <a:extLst>
              <a:ext uri="{FF2B5EF4-FFF2-40B4-BE49-F238E27FC236}">
                <a16:creationId xmlns:a16="http://schemas.microsoft.com/office/drawing/2014/main" id="{FA3CD3A3-D3C1-4567-BEC0-3A50E9A3A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F00393-DA53-464D-8002-2C38598A3554}"/>
              </a:ext>
            </a:extLst>
          </p:cNvPr>
          <p:cNvSpPr>
            <a:spLocks noGrp="1"/>
          </p:cNvSpPr>
          <p:nvPr>
            <p:ph type="title"/>
          </p:nvPr>
        </p:nvSpPr>
        <p:spPr>
          <a:xfrm>
            <a:off x="630936" y="5010912"/>
            <a:ext cx="2167128" cy="1344168"/>
          </a:xfrm>
        </p:spPr>
        <p:txBody>
          <a:bodyPr anchor="ctr">
            <a:normAutofit/>
          </a:bodyPr>
          <a:lstStyle/>
          <a:p>
            <a:r>
              <a:rPr lang="en-US" sz="2300">
                <a:solidFill>
                  <a:schemeClr val="bg1"/>
                </a:solidFill>
              </a:rPr>
              <a:t>Historical Factors: </a:t>
            </a:r>
            <a:r>
              <a:rPr lang="en-US" sz="2300" i="1">
                <a:solidFill>
                  <a:schemeClr val="bg1"/>
                </a:solidFill>
              </a:rPr>
              <a:t>The British Empire</a:t>
            </a:r>
          </a:p>
        </p:txBody>
      </p:sp>
      <p:cxnSp>
        <p:nvCxnSpPr>
          <p:cNvPr id="51" name="Straight Connector 50">
            <a:extLst>
              <a:ext uri="{FF2B5EF4-FFF2-40B4-BE49-F238E27FC236}">
                <a16:creationId xmlns:a16="http://schemas.microsoft.com/office/drawing/2014/main" id="{B56D13EF-D431-4D0F-BFFC-1B5A686FF9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7D9221B-271C-BE42-99D5-CDE9DE081756}"/>
              </a:ext>
            </a:extLst>
          </p:cNvPr>
          <p:cNvSpPr>
            <a:spLocks noGrp="1"/>
          </p:cNvSpPr>
          <p:nvPr>
            <p:ph idx="1"/>
          </p:nvPr>
        </p:nvSpPr>
        <p:spPr>
          <a:xfrm>
            <a:off x="3284982" y="5010912"/>
            <a:ext cx="5232654" cy="1344168"/>
          </a:xfrm>
        </p:spPr>
        <p:txBody>
          <a:bodyPr anchor="ctr">
            <a:normAutofit/>
          </a:bodyPr>
          <a:lstStyle/>
          <a:p>
            <a:pPr marL="0" indent="0">
              <a:lnSpc>
                <a:spcPct val="125000"/>
              </a:lnSpc>
              <a:buNone/>
            </a:pPr>
            <a:r>
              <a:rPr lang="en-US" sz="1500" dirty="0">
                <a:solidFill>
                  <a:schemeClr val="bg1"/>
                </a:solidFill>
              </a:rPr>
              <a:t>Watch this video created by linguist Olly Richards, who studies the history of languages and speaks 8 languages – including English (duh!) – and explains the historical factors behind the spread of English around the world.</a:t>
            </a:r>
          </a:p>
        </p:txBody>
      </p:sp>
    </p:spTree>
    <p:extLst>
      <p:ext uri="{BB962C8B-B14F-4D97-AF65-F5344CB8AC3E}">
        <p14:creationId xmlns:p14="http://schemas.microsoft.com/office/powerpoint/2010/main" val="9309683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63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D27DD5-6177-EE4C-AEDE-E79365258589}"/>
              </a:ext>
            </a:extLst>
          </p:cNvPr>
          <p:cNvSpPr>
            <a:spLocks noGrp="1"/>
          </p:cNvSpPr>
          <p:nvPr>
            <p:ph type="title"/>
          </p:nvPr>
        </p:nvSpPr>
        <p:spPr>
          <a:xfrm>
            <a:off x="482601" y="623392"/>
            <a:ext cx="2522980" cy="1607060"/>
          </a:xfrm>
          <a:noFill/>
          <a:ln w="19050">
            <a:solidFill>
              <a:schemeClr val="tx1"/>
            </a:solidFill>
          </a:ln>
        </p:spPr>
        <p:txBody>
          <a:bodyPr vert="horz" wrap="square" lIns="91440" tIns="45720" rIns="91440" bIns="45720" rtlCol="0" anchor="ctr">
            <a:normAutofit/>
          </a:bodyPr>
          <a:lstStyle/>
          <a:p>
            <a:pPr algn="ctr"/>
            <a:r>
              <a:rPr lang="en-US" sz="2400" kern="1200" dirty="0">
                <a:solidFill>
                  <a:schemeClr val="tx1"/>
                </a:solidFill>
                <a:latin typeface="+mj-lt"/>
                <a:ea typeface="+mj-ea"/>
                <a:cs typeface="+mj-cs"/>
              </a:rPr>
              <a:t>Economic Factors: </a:t>
            </a:r>
            <a:r>
              <a:rPr lang="en-US" sz="2400" i="1" kern="1200" dirty="0">
                <a:solidFill>
                  <a:schemeClr val="tx1"/>
                </a:solidFill>
                <a:latin typeface="+mj-lt"/>
                <a:ea typeface="+mj-ea"/>
                <a:cs typeface="+mj-cs"/>
              </a:rPr>
              <a:t>The World Market</a:t>
            </a:r>
          </a:p>
        </p:txBody>
      </p:sp>
      <p:sp>
        <p:nvSpPr>
          <p:cNvPr id="6" name="TextBox 5">
            <a:extLst>
              <a:ext uri="{FF2B5EF4-FFF2-40B4-BE49-F238E27FC236}">
                <a16:creationId xmlns:a16="http://schemas.microsoft.com/office/drawing/2014/main" id="{839C0F67-D8B3-7246-9B10-F0C4FF3ED40B}"/>
              </a:ext>
            </a:extLst>
          </p:cNvPr>
          <p:cNvSpPr txBox="1"/>
          <p:nvPr/>
        </p:nvSpPr>
        <p:spPr>
          <a:xfrm>
            <a:off x="160774" y="2638043"/>
            <a:ext cx="3255666" cy="3960877"/>
          </a:xfrm>
          <a:prstGeom prst="rect">
            <a:avLst/>
          </a:prstGeom>
        </p:spPr>
        <p:txBody>
          <a:bodyPr vert="horz" lIns="91440" tIns="45720" rIns="91440" bIns="45720" rtlCol="0">
            <a:normAutofit lnSpcReduction="10000"/>
          </a:bodyPr>
          <a:lstStyle/>
          <a:p>
            <a:pPr defTabSz="914400">
              <a:lnSpc>
                <a:spcPct val="120000"/>
              </a:lnSpc>
              <a:spcAft>
                <a:spcPts val="600"/>
              </a:spcAft>
            </a:pPr>
            <a:r>
              <a:rPr lang="en-US" sz="1600" dirty="0"/>
              <a:t>Looking at India can help explain the economic advantages of learning English. In a country with over a hundred dialects, the English Language is one that connects people from all corners of this vast country. Economically, India is very outward looking; many Indians learn English to compete in the World Market. This image is an example taken from call center training: by ‘improving’ their accents and use of English, many Indians can improve their employment opportunities.</a:t>
            </a:r>
          </a:p>
        </p:txBody>
      </p:sp>
      <p:pic>
        <p:nvPicPr>
          <p:cNvPr id="5" name="Content Placeholder 4" descr="A screenshot of a cell phone&#10;&#10;Description automatically generated">
            <a:extLst>
              <a:ext uri="{FF2B5EF4-FFF2-40B4-BE49-F238E27FC236}">
                <a16:creationId xmlns:a16="http://schemas.microsoft.com/office/drawing/2014/main" id="{D736BA3B-B0A7-0A4C-BDEF-83B0D73B84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73322" y="1408257"/>
            <a:ext cx="4688077" cy="3880619"/>
          </a:xfrm>
          <a:prstGeom prst="rect">
            <a:avLst/>
          </a:prstGeom>
        </p:spPr>
      </p:pic>
    </p:spTree>
    <p:extLst>
      <p:ext uri="{BB962C8B-B14F-4D97-AF65-F5344CB8AC3E}">
        <p14:creationId xmlns:p14="http://schemas.microsoft.com/office/powerpoint/2010/main" val="187522646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321733"/>
            <a:ext cx="8660121"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5175" y="1188637"/>
            <a:ext cx="2356072" cy="4480726"/>
          </a:xfrm>
        </p:spPr>
        <p:txBody>
          <a:bodyPr>
            <a:normAutofit/>
          </a:bodyPr>
          <a:lstStyle/>
          <a:p>
            <a:pPr algn="r"/>
            <a:r>
              <a:rPr lang="en-US" b="1" u="sng" dirty="0"/>
              <a:t>Language Currency</a:t>
            </a:r>
            <a:endParaRPr lang="en-US" b="1" u="sng"/>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01995" y="903768"/>
            <a:ext cx="3992599" cy="4626136"/>
          </a:xfrm>
        </p:spPr>
        <p:txBody>
          <a:bodyPr anchor="ctr">
            <a:normAutofit lnSpcReduction="10000"/>
          </a:bodyPr>
          <a:lstStyle/>
          <a:p>
            <a:pPr>
              <a:lnSpc>
                <a:spcPct val="120000"/>
              </a:lnSpc>
            </a:pPr>
            <a:r>
              <a:rPr lang="en-US" sz="1400" dirty="0"/>
              <a:t>These texts raise the issue of </a:t>
            </a:r>
            <a:r>
              <a:rPr lang="en-US" sz="1400" b="1" dirty="0"/>
              <a:t>language currency</a:t>
            </a:r>
            <a:r>
              <a:rPr lang="en-US" sz="1400" dirty="0"/>
              <a:t>. Mastering English can bring rewards – in this case, financial rewards. </a:t>
            </a:r>
          </a:p>
          <a:p>
            <a:pPr>
              <a:lnSpc>
                <a:spcPct val="120000"/>
              </a:lnSpc>
            </a:pPr>
            <a:r>
              <a:rPr lang="en-US" sz="1400" dirty="0"/>
              <a:t>Being motivated to do one thing (like learn a language) so that you can accomplish something else (such as preventing an accident, providing customer service, or passing a job interview) is called </a:t>
            </a:r>
            <a:r>
              <a:rPr lang="en-US" sz="1400" b="1" dirty="0"/>
              <a:t>instrumental motivation</a:t>
            </a:r>
            <a:r>
              <a:rPr lang="en-US" sz="1400" dirty="0"/>
              <a:t>. A candidate who can speak English might mean the difference between a contract being awarded to one company instead of another. This person is more likely to land the job.</a:t>
            </a:r>
          </a:p>
          <a:p>
            <a:pPr>
              <a:lnSpc>
                <a:spcPct val="120000"/>
              </a:lnSpc>
            </a:pPr>
            <a:r>
              <a:rPr lang="en-US" sz="1400" dirty="0"/>
              <a:t>On the other end of this spectrum is </a:t>
            </a:r>
            <a:r>
              <a:rPr lang="en-US" sz="1400" b="1" dirty="0"/>
              <a:t>integrative motivation</a:t>
            </a:r>
            <a:r>
              <a:rPr lang="en-US" sz="1400" dirty="0"/>
              <a:t>, which means learning something in order to fit into society. Think about why somebody might learn Finnish instead of English and you’ll understand integrative motivation. </a:t>
            </a:r>
          </a:p>
        </p:txBody>
      </p:sp>
    </p:spTree>
    <p:extLst>
      <p:ext uri="{BB962C8B-B14F-4D97-AF65-F5344CB8AC3E}">
        <p14:creationId xmlns:p14="http://schemas.microsoft.com/office/powerpoint/2010/main" val="229163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3B2731-33F0-4787-A911-F64C53DA222E}"/>
              </a:ext>
            </a:extLst>
          </p:cNvPr>
          <p:cNvPicPr>
            <a:picLocks noChangeAspect="1"/>
          </p:cNvPicPr>
          <p:nvPr/>
        </p:nvPicPr>
        <p:blipFill rotWithShape="1">
          <a:blip r:embed="rId2"/>
          <a:srcRect l="11000" r="-1" b="-1"/>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5619048"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5DA761-5CAD-4448-921F-4B3737A705C1}"/>
              </a:ext>
            </a:extLst>
          </p:cNvPr>
          <p:cNvSpPr>
            <a:spLocks noGrp="1"/>
          </p:cNvSpPr>
          <p:nvPr>
            <p:ph type="title"/>
          </p:nvPr>
        </p:nvSpPr>
        <p:spPr>
          <a:xfrm>
            <a:off x="5812488" y="640263"/>
            <a:ext cx="2819430" cy="1344975"/>
          </a:xfrm>
        </p:spPr>
        <p:txBody>
          <a:bodyPr>
            <a:normAutofit/>
          </a:bodyPr>
          <a:lstStyle/>
          <a:p>
            <a:r>
              <a:rPr lang="en-US" sz="3000" dirty="0"/>
              <a:t>Cultural Factors: </a:t>
            </a:r>
            <a:r>
              <a:rPr lang="en-US" sz="3000" i="1" dirty="0"/>
              <a:t>Being Cool</a:t>
            </a:r>
          </a:p>
        </p:txBody>
      </p:sp>
      <p:sp>
        <p:nvSpPr>
          <p:cNvPr id="3" name="Content Placeholder 2">
            <a:extLst>
              <a:ext uri="{FF2B5EF4-FFF2-40B4-BE49-F238E27FC236}">
                <a16:creationId xmlns:a16="http://schemas.microsoft.com/office/drawing/2014/main" id="{2663D67A-14AD-D948-9E1F-B71BBC58C32C}"/>
              </a:ext>
            </a:extLst>
          </p:cNvPr>
          <p:cNvSpPr>
            <a:spLocks noGrp="1"/>
          </p:cNvSpPr>
          <p:nvPr>
            <p:ph idx="1"/>
          </p:nvPr>
        </p:nvSpPr>
        <p:spPr>
          <a:xfrm>
            <a:off x="5812488" y="1824991"/>
            <a:ext cx="2823620" cy="4095974"/>
          </a:xfrm>
        </p:spPr>
        <p:txBody>
          <a:bodyPr>
            <a:normAutofit fontScale="92500"/>
          </a:bodyPr>
          <a:lstStyle/>
          <a:p>
            <a:pPr>
              <a:lnSpc>
                <a:spcPct val="125000"/>
              </a:lnSpc>
            </a:pPr>
            <a:r>
              <a:rPr lang="en-US" sz="1800" dirty="0"/>
              <a:t>Anglophone culture is spread around the world today through influential media such as BBC, MTV, and so on. </a:t>
            </a:r>
          </a:p>
          <a:p>
            <a:pPr>
              <a:lnSpc>
                <a:spcPct val="125000"/>
              </a:lnSpc>
            </a:pPr>
            <a:r>
              <a:rPr lang="en-US" sz="1800" dirty="0"/>
              <a:t>For many (young) people, the English language is associated with ‘cool’ and ‘fashionable’ ideas – celebrities, good looking clothing, new headphones, and Hollywood movies.</a:t>
            </a:r>
          </a:p>
        </p:txBody>
      </p:sp>
    </p:spTree>
    <p:extLst>
      <p:ext uri="{BB962C8B-B14F-4D97-AF65-F5344CB8AC3E}">
        <p14:creationId xmlns:p14="http://schemas.microsoft.com/office/powerpoint/2010/main" val="723270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F3BCF7-0123-EB40-8824-03DD11BBADE2}"/>
              </a:ext>
            </a:extLst>
          </p:cNvPr>
          <p:cNvSpPr>
            <a:spLocks noGrp="1"/>
          </p:cNvSpPr>
          <p:nvPr>
            <p:ph type="title"/>
          </p:nvPr>
        </p:nvSpPr>
        <p:spPr>
          <a:xfrm>
            <a:off x="5096888" y="1441669"/>
            <a:ext cx="3270243" cy="3494398"/>
          </a:xfrm>
        </p:spPr>
        <p:txBody>
          <a:bodyPr vert="horz" lIns="91440" tIns="45720" rIns="91440" bIns="45720" rtlCol="0" anchor="b">
            <a:normAutofit fontScale="90000"/>
          </a:bodyPr>
          <a:lstStyle/>
          <a:p>
            <a:pPr>
              <a:lnSpc>
                <a:spcPct val="120000"/>
              </a:lnSpc>
            </a:pPr>
            <a:r>
              <a:rPr lang="en-US" sz="2500" dirty="0"/>
              <a:t>You can see how the English language has ‘infiltrated’ Dutch by reading this magazine cover. Even if you’re not a Dutch speaker, you can probably understand most of the meaning of this text</a:t>
            </a:r>
          </a:p>
        </p:txBody>
      </p:sp>
      <p:pic>
        <p:nvPicPr>
          <p:cNvPr id="5" name="Content Placeholder 4" descr="A picture containing text, book, newspaper, sign&#10;&#10;Description automatically generated">
            <a:extLst>
              <a:ext uri="{FF2B5EF4-FFF2-40B4-BE49-F238E27FC236}">
                <a16:creationId xmlns:a16="http://schemas.microsoft.com/office/drawing/2014/main" id="{2E0AA8FC-04E9-9443-AE45-D53EBFB585B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71" r="27" b="2"/>
          <a:stretch/>
        </p:blipFill>
        <p:spPr>
          <a:xfrm>
            <a:off x="466256" y="623275"/>
            <a:ext cx="4105742" cy="5607882"/>
          </a:xfrm>
          <a:prstGeom prst="rect">
            <a:avLst/>
          </a:prstGeom>
        </p:spPr>
      </p:pic>
      <p:sp>
        <p:nvSpPr>
          <p:cNvPr id="14" name="Rectangle 13">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3900" y="623275"/>
            <a:ext cx="385622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9976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71E375-8D03-9C43-8D4D-EE546356F624}"/>
              </a:ext>
            </a:extLst>
          </p:cNvPr>
          <p:cNvSpPr>
            <a:spLocks noGrp="1"/>
          </p:cNvSpPr>
          <p:nvPr>
            <p:ph type="title"/>
          </p:nvPr>
        </p:nvSpPr>
        <p:spPr>
          <a:xfrm>
            <a:off x="628650" y="631825"/>
            <a:ext cx="7886700" cy="1325563"/>
          </a:xfrm>
        </p:spPr>
        <p:txBody>
          <a:bodyPr>
            <a:normAutofit/>
          </a:bodyPr>
          <a:lstStyle/>
          <a:p>
            <a:pPr algn="ctr"/>
            <a:r>
              <a:rPr lang="en-US" dirty="0"/>
              <a:t>Language Borrowing</a:t>
            </a:r>
          </a:p>
        </p:txBody>
      </p:sp>
      <p:sp>
        <p:nvSpPr>
          <p:cNvPr id="3" name="Content Placeholder 2">
            <a:extLst>
              <a:ext uri="{FF2B5EF4-FFF2-40B4-BE49-F238E27FC236}">
                <a16:creationId xmlns:a16="http://schemas.microsoft.com/office/drawing/2014/main" id="{438E4377-7CD0-9D48-BF57-F028671D2545}"/>
              </a:ext>
            </a:extLst>
          </p:cNvPr>
          <p:cNvSpPr>
            <a:spLocks noGrp="1"/>
          </p:cNvSpPr>
          <p:nvPr>
            <p:ph idx="1"/>
          </p:nvPr>
        </p:nvSpPr>
        <p:spPr>
          <a:xfrm>
            <a:off x="628650" y="1957389"/>
            <a:ext cx="7886700" cy="4268786"/>
          </a:xfrm>
        </p:spPr>
        <p:txBody>
          <a:bodyPr>
            <a:normAutofit lnSpcReduction="10000"/>
          </a:bodyPr>
          <a:lstStyle/>
          <a:p>
            <a:pPr>
              <a:lnSpc>
                <a:spcPct val="125000"/>
              </a:lnSpc>
            </a:pPr>
            <a:r>
              <a:rPr lang="en-US" sz="2100" dirty="0"/>
              <a:t>The last text draws our attention to a phenomenon known as </a:t>
            </a:r>
            <a:r>
              <a:rPr lang="en-US" sz="2100" b="1" dirty="0"/>
              <a:t>language borrowing</a:t>
            </a:r>
            <a:r>
              <a:rPr lang="en-US" sz="2100" dirty="0"/>
              <a:t>, where one culture imports words from another language. The Dutch are not the only culture to ‘borrow’ English words. </a:t>
            </a:r>
          </a:p>
          <a:p>
            <a:pPr>
              <a:lnSpc>
                <a:spcPct val="125000"/>
              </a:lnSpc>
            </a:pPr>
            <a:r>
              <a:rPr lang="en-US" sz="2100" dirty="0"/>
              <a:t>The Japanese say </a:t>
            </a:r>
            <a:r>
              <a:rPr lang="en-US" sz="2100" i="1" dirty="0"/>
              <a:t>‘</a:t>
            </a:r>
            <a:r>
              <a:rPr lang="en-US" sz="2100" i="1" dirty="0" err="1"/>
              <a:t>karisamas</a:t>
            </a:r>
            <a:r>
              <a:rPr lang="en-US" sz="2100" i="1" dirty="0"/>
              <a:t>’; </a:t>
            </a:r>
            <a:r>
              <a:rPr lang="en-US" sz="2100" dirty="0"/>
              <a:t>the French say </a:t>
            </a:r>
            <a:r>
              <a:rPr lang="en-US" sz="2100" i="1" dirty="0"/>
              <a:t>‘le weekend’; </a:t>
            </a:r>
            <a:r>
              <a:rPr lang="en-US" sz="2100" dirty="0"/>
              <a:t>the Chinese say </a:t>
            </a:r>
            <a:r>
              <a:rPr lang="en-US" sz="2100" i="1" dirty="0"/>
              <a:t>‘</a:t>
            </a:r>
            <a:r>
              <a:rPr lang="en-US" sz="2100" i="1" dirty="0" err="1"/>
              <a:t>taksi</a:t>
            </a:r>
            <a:r>
              <a:rPr lang="en-US" sz="2100" i="1" dirty="0"/>
              <a:t>’. </a:t>
            </a:r>
            <a:r>
              <a:rPr lang="en-US" sz="2100" dirty="0"/>
              <a:t>These words are technically called </a:t>
            </a:r>
            <a:r>
              <a:rPr lang="en-US" sz="2100" b="1" dirty="0"/>
              <a:t>loan words</a:t>
            </a:r>
            <a:r>
              <a:rPr lang="en-US" sz="2100" dirty="0"/>
              <a:t>. </a:t>
            </a:r>
          </a:p>
          <a:p>
            <a:pPr>
              <a:lnSpc>
                <a:spcPct val="125000"/>
              </a:lnSpc>
            </a:pPr>
            <a:r>
              <a:rPr lang="en-US" sz="2100" b="1" dirty="0"/>
              <a:t>Language borrowing </a:t>
            </a:r>
            <a:r>
              <a:rPr lang="en-US" sz="2100" dirty="0"/>
              <a:t>works both ways: English has borrowed </a:t>
            </a:r>
            <a:r>
              <a:rPr lang="en-US" sz="2100" b="1" dirty="0"/>
              <a:t>loan words </a:t>
            </a:r>
            <a:r>
              <a:rPr lang="en-US" sz="2100" dirty="0"/>
              <a:t>from hundreds of different languages: </a:t>
            </a:r>
            <a:r>
              <a:rPr lang="en-US" sz="2100" i="1" dirty="0"/>
              <a:t>‘jazz’ </a:t>
            </a:r>
            <a:r>
              <a:rPr lang="en-US" sz="2100" dirty="0"/>
              <a:t>is from West Africa; </a:t>
            </a:r>
            <a:r>
              <a:rPr lang="en-US" sz="2100" i="1" dirty="0"/>
              <a:t>‘sofa’ </a:t>
            </a:r>
            <a:r>
              <a:rPr lang="en-US" sz="2100" dirty="0"/>
              <a:t>is Arabic and </a:t>
            </a:r>
            <a:r>
              <a:rPr lang="en-US" sz="2100" i="1" dirty="0"/>
              <a:t>‘boomerang’ </a:t>
            </a:r>
            <a:r>
              <a:rPr lang="en-US" sz="2100" dirty="0"/>
              <a:t>is Australian, to give but three examples.</a:t>
            </a:r>
          </a:p>
          <a:p>
            <a:pPr marL="0" indent="0">
              <a:lnSpc>
                <a:spcPct val="125000"/>
              </a:lnSpc>
              <a:buNone/>
            </a:pPr>
            <a:endParaRPr lang="en-US" sz="2100" dirty="0"/>
          </a:p>
        </p:txBody>
      </p:sp>
    </p:spTree>
    <p:extLst>
      <p:ext uri="{BB962C8B-B14F-4D97-AF65-F5344CB8AC3E}">
        <p14:creationId xmlns:p14="http://schemas.microsoft.com/office/powerpoint/2010/main" val="4108526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82600" y="321734"/>
            <a:ext cx="8178799" cy="1135737"/>
          </a:xfrm>
        </p:spPr>
        <p:txBody>
          <a:bodyPr>
            <a:normAutofit/>
          </a:bodyPr>
          <a:lstStyle/>
          <a:p>
            <a:pPr lvl="0" algn="ctr"/>
            <a:r>
              <a:rPr lang="en-US" sz="3200" dirty="0"/>
              <a:t>Review these key terms. Do you know what each term means?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B158966-DD6C-49B4-88E4-F4CBB7661C2B}"/>
              </a:ext>
            </a:extLst>
          </p:cNvPr>
          <p:cNvGraphicFramePr>
            <a:graphicFrameLocks noGrp="1"/>
          </p:cNvGraphicFramePr>
          <p:nvPr>
            <p:ph idx="1"/>
            <p:extLst>
              <p:ext uri="{D42A27DB-BD31-4B8C-83A1-F6EECF244321}">
                <p14:modId xmlns:p14="http://schemas.microsoft.com/office/powerpoint/2010/main" val="2622048549"/>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802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05CFE6-6D49-4973-8DB3-74A3BDA78F91}"/>
              </a:ext>
            </a:extLst>
          </p:cNvPr>
          <p:cNvPicPr>
            <a:picLocks noChangeAspect="1"/>
          </p:cNvPicPr>
          <p:nvPr/>
        </p:nvPicPr>
        <p:blipFill rotWithShape="1">
          <a:blip r:embed="rId2"/>
          <a:srcRect r="11666" b="-1"/>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81A69F-1219-E746-8381-1F2A4F158BEC}"/>
              </a:ext>
            </a:extLst>
          </p:cNvPr>
          <p:cNvSpPr>
            <a:spLocks noGrp="1"/>
          </p:cNvSpPr>
          <p:nvPr>
            <p:ph type="title"/>
          </p:nvPr>
        </p:nvSpPr>
        <p:spPr>
          <a:xfrm>
            <a:off x="446103" y="640263"/>
            <a:ext cx="2819430" cy="1344975"/>
          </a:xfrm>
        </p:spPr>
        <p:txBody>
          <a:bodyPr>
            <a:normAutofit/>
          </a:bodyPr>
          <a:lstStyle/>
          <a:p>
            <a:pPr algn="ctr"/>
            <a:r>
              <a:rPr lang="en-US" sz="3500" dirty="0"/>
              <a:t>Class Activity</a:t>
            </a:r>
          </a:p>
        </p:txBody>
      </p:sp>
      <p:sp>
        <p:nvSpPr>
          <p:cNvPr id="3" name="Content Placeholder 2">
            <a:extLst>
              <a:ext uri="{FF2B5EF4-FFF2-40B4-BE49-F238E27FC236}">
                <a16:creationId xmlns:a16="http://schemas.microsoft.com/office/drawing/2014/main" id="{E1CD844D-090C-6C4F-81CF-A5B7436750E5}"/>
              </a:ext>
            </a:extLst>
          </p:cNvPr>
          <p:cNvSpPr>
            <a:spLocks noGrp="1"/>
          </p:cNvSpPr>
          <p:nvPr>
            <p:ph idx="1"/>
          </p:nvPr>
        </p:nvSpPr>
        <p:spPr>
          <a:xfrm>
            <a:off x="445582" y="1691640"/>
            <a:ext cx="2823620" cy="4203133"/>
          </a:xfrm>
        </p:spPr>
        <p:txBody>
          <a:bodyPr>
            <a:normAutofit fontScale="92500"/>
          </a:bodyPr>
          <a:lstStyle/>
          <a:p>
            <a:pPr>
              <a:lnSpc>
                <a:spcPct val="120000"/>
              </a:lnSpc>
            </a:pPr>
            <a:r>
              <a:rPr lang="en-US" sz="1600" dirty="0"/>
              <a:t>The study of English words is called </a:t>
            </a:r>
            <a:r>
              <a:rPr lang="en-US" sz="1600" b="1" dirty="0"/>
              <a:t>etymology</a:t>
            </a:r>
            <a:r>
              <a:rPr lang="en-US" sz="1600" dirty="0"/>
              <a:t> (not to be confused with ‘entomology,’ which is the study of insects). Browse through a dictionary, looking specifically for the origins of words. How many different historical origins can you find in 10 minutes? </a:t>
            </a:r>
            <a:br>
              <a:rPr lang="en-US" sz="1600" dirty="0"/>
            </a:br>
            <a:endParaRPr lang="en-US" sz="1600" dirty="0"/>
          </a:p>
          <a:p>
            <a:pPr>
              <a:lnSpc>
                <a:spcPct val="120000"/>
              </a:lnSpc>
            </a:pPr>
            <a:r>
              <a:rPr lang="en-US" sz="1600" dirty="0"/>
              <a:t>Use the blank world map on the next slide. Use this map to show where English words come from.</a:t>
            </a:r>
          </a:p>
        </p:txBody>
      </p:sp>
    </p:spTree>
    <p:extLst>
      <p:ext uri="{BB962C8B-B14F-4D97-AF65-F5344CB8AC3E}">
        <p14:creationId xmlns:p14="http://schemas.microsoft.com/office/powerpoint/2010/main" val="238920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5E11D932-511B-32A6-A3A4-11FE5C8C88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648208"/>
            <a:ext cx="8178799" cy="5561583"/>
          </a:xfrm>
          <a:prstGeom prst="rect">
            <a:avLst/>
          </a:prstGeom>
        </p:spPr>
      </p:pic>
    </p:spTree>
    <p:extLst>
      <p:ext uri="{BB962C8B-B14F-4D97-AF65-F5344CB8AC3E}">
        <p14:creationId xmlns:p14="http://schemas.microsoft.com/office/powerpoint/2010/main" val="34956289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1006</Words>
  <Application>Microsoft Macintosh PowerPoint</Application>
  <PresentationFormat>On-screen Show (4:3)</PresentationFormat>
  <Paragraphs>67</Paragraphs>
  <Slides>17</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Tw Cen MT</vt:lpstr>
      <vt:lpstr>Office Theme</vt:lpstr>
      <vt:lpstr>The Spread of English</vt:lpstr>
      <vt:lpstr>Aims and Objectives</vt:lpstr>
      <vt:lpstr>Quick Quiz</vt:lpstr>
      <vt:lpstr>English as a Global Language</vt:lpstr>
      <vt:lpstr>Do you know these key terms?</vt:lpstr>
      <vt:lpstr>Key Terms</vt:lpstr>
      <vt:lpstr>Key Terms</vt:lpstr>
      <vt:lpstr>Historical Factors: The British Empire</vt:lpstr>
      <vt:lpstr>Historical Factors: The British Empire</vt:lpstr>
      <vt:lpstr>Economic Factors: The World Market</vt:lpstr>
      <vt:lpstr>Language Currency</vt:lpstr>
      <vt:lpstr>Cultural Factors: Being Cool</vt:lpstr>
      <vt:lpstr>You can see how the English language has ‘infiltrated’ Dutch by reading this magazine cover. Even if you’re not a Dutch speaker, you can probably understand most of the meaning of this text</vt:lpstr>
      <vt:lpstr>Language Borrowing</vt:lpstr>
      <vt:lpstr>Review these key terms. Do you know what each term means?</vt:lpstr>
      <vt:lpstr>Class Activity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Pre-IB English Language and Literature</dc:title>
  <dc:creator>Doug Sillett</dc:creator>
  <cp:lastModifiedBy>Doug Sillett</cp:lastModifiedBy>
  <cp:revision>4</cp:revision>
  <dcterms:created xsi:type="dcterms:W3CDTF">2020-05-06T02:33:16Z</dcterms:created>
  <dcterms:modified xsi:type="dcterms:W3CDTF">2022-06-12T03:33:45Z</dcterms:modified>
</cp:coreProperties>
</file>