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9" r:id="rId1"/>
    <p:sldMasterId id="2147483752" r:id="rId2"/>
  </p:sldMasterIdLst>
  <p:sldIdLst>
    <p:sldId id="256" r:id="rId3"/>
    <p:sldId id="257" r:id="rId4"/>
    <p:sldId id="268" r:id="rId5"/>
    <p:sldId id="266" r:id="rId6"/>
    <p:sldId id="259" r:id="rId7"/>
    <p:sldId id="265" r:id="rId8"/>
    <p:sldId id="258" r:id="rId9"/>
    <p:sldId id="263" r:id="rId10"/>
    <p:sldId id="261" r:id="rId11"/>
    <p:sldId id="262"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BF35D5F-61EA-9A4A-A557-ECD905C91B0B}" v="3" dt="2022-03-14T00:16:40.99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78"/>
  </p:normalViewPr>
  <p:slideViewPr>
    <p:cSldViewPr snapToGrid="0" snapToObjects="1">
      <p:cViewPr>
        <p:scale>
          <a:sx n="113" d="100"/>
          <a:sy n="113" d="100"/>
        </p:scale>
        <p:origin x="520"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microsoft.com/office/2015/10/relationships/revisionInfo" Target="revisionInfo.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Graphic 1" descr="Tag=AccentColor&#10;Flavor=Light&#10;Target=Fill">
            <a:extLst>
              <a:ext uri="{FF2B5EF4-FFF2-40B4-BE49-F238E27FC236}">
                <a16:creationId xmlns:a16="http://schemas.microsoft.com/office/drawing/2014/main" id="{0D57E7FA-E8FC-45AC-868F-CDC8144939D6}"/>
              </a:ext>
            </a:extLst>
          </p:cNvPr>
          <p:cNvSpPr/>
          <p:nvPr/>
        </p:nvSpPr>
        <p:spPr>
          <a:xfrm rot="10800000" flipV="1">
            <a:off x="2599854" y="527562"/>
            <a:ext cx="6992292" cy="5102484"/>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807094A5-EB6F-441D-88F8-CD7A30C84707}"/>
              </a:ext>
            </a:extLst>
          </p:cNvPr>
          <p:cNvSpPr>
            <a:spLocks noGrp="1"/>
          </p:cNvSpPr>
          <p:nvPr>
            <p:ph type="ctrTitle"/>
          </p:nvPr>
        </p:nvSpPr>
        <p:spPr>
          <a:xfrm>
            <a:off x="1508760" y="1591056"/>
            <a:ext cx="5705856" cy="3264408"/>
          </a:xfrm>
        </p:spPr>
        <p:txBody>
          <a:bodyPr anchor="b">
            <a:normAutofit/>
          </a:bodyPr>
          <a:lstStyle>
            <a:lvl1pPr algn="l">
              <a:defRPr sz="48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1C7CE1E3-3929-42A6-81B7-056BD88EF353}"/>
              </a:ext>
            </a:extLst>
          </p:cNvPr>
          <p:cNvSpPr>
            <a:spLocks noGrp="1"/>
          </p:cNvSpPr>
          <p:nvPr>
            <p:ph type="subTitle" idx="1"/>
          </p:nvPr>
        </p:nvSpPr>
        <p:spPr>
          <a:xfrm>
            <a:off x="1524000" y="4928616"/>
            <a:ext cx="5705856" cy="996696"/>
          </a:xfrm>
        </p:spPr>
        <p:txBody>
          <a:bodyPr/>
          <a:lstStyle>
            <a:lvl1pPr marL="0" indent="0" algn="l">
              <a:buNone/>
              <a:defRPr sz="2400" cap="all"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5CE951E3-0794-422C-AF76-0AD4A7FB19EB}"/>
              </a:ext>
            </a:extLst>
          </p:cNvPr>
          <p:cNvSpPr>
            <a:spLocks noGrp="1"/>
          </p:cNvSpPr>
          <p:nvPr>
            <p:ph type="dt" sz="half" idx="10"/>
          </p:nvPr>
        </p:nvSpPr>
        <p:spPr/>
        <p:txBody>
          <a:bodyPr/>
          <a:lstStyle/>
          <a:p>
            <a:fld id="{3C04E684-10F4-4CC3-A0B9-F03AA7BE37CF}" type="datetimeFigureOut">
              <a:rPr lang="en-US" smtClean="0"/>
              <a:t>3/25/22</a:t>
            </a:fld>
            <a:endParaRPr lang="en-US"/>
          </a:p>
        </p:txBody>
      </p:sp>
      <p:sp>
        <p:nvSpPr>
          <p:cNvPr id="5" name="Footer Placeholder 4">
            <a:extLst>
              <a:ext uri="{FF2B5EF4-FFF2-40B4-BE49-F238E27FC236}">
                <a16:creationId xmlns:a16="http://schemas.microsoft.com/office/drawing/2014/main" id="{114EBFA8-0291-4D77-A9D9-B17FC2382A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7AC4D4-C4EE-4624-A329-C608A1D5AFE1}"/>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7645360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Freeform: Shape 6" descr="Tag=AccentColor&#10;Flavor=Light&#10;Target=Fill">
            <a:extLst>
              <a:ext uri="{FF2B5EF4-FFF2-40B4-BE49-F238E27FC236}">
                <a16:creationId xmlns:a16="http://schemas.microsoft.com/office/drawing/2014/main" id="{13B7BB51-92B8-4089-8DAB-1202A4D1C6A3}"/>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26030E26-A86A-417A-AA64-699AA8DD3DA5}"/>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19CF97E-0E6E-41E9-B75B-0371E744D1E8}"/>
              </a:ext>
            </a:extLst>
          </p:cNvPr>
          <p:cNvSpPr>
            <a:spLocks noGrp="1"/>
          </p:cNvSpPr>
          <p:nvPr>
            <p:ph idx="1"/>
          </p:nvPr>
        </p:nvSpPr>
        <p:spPr>
          <a:xfrm>
            <a:off x="838200" y="2011680"/>
            <a:ext cx="1051560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0BAE770-8363-44CD-8A22-AB26C5C5361B}"/>
              </a:ext>
            </a:extLst>
          </p:cNvPr>
          <p:cNvSpPr>
            <a:spLocks noGrp="1"/>
          </p:cNvSpPr>
          <p:nvPr>
            <p:ph type="dt" sz="half" idx="10"/>
          </p:nvPr>
        </p:nvSpPr>
        <p:spPr/>
        <p:txBody>
          <a:bodyPr/>
          <a:lstStyle/>
          <a:p>
            <a:fld id="{3C04E684-10F4-4CC3-A0B9-F03AA7BE37CF}" type="datetimeFigureOut">
              <a:rPr lang="en-US" smtClean="0"/>
              <a:t>3/25/22</a:t>
            </a:fld>
            <a:endParaRPr lang="en-US"/>
          </a:p>
        </p:txBody>
      </p:sp>
      <p:sp>
        <p:nvSpPr>
          <p:cNvPr id="5" name="Footer Placeholder 4">
            <a:extLst>
              <a:ext uri="{FF2B5EF4-FFF2-40B4-BE49-F238E27FC236}">
                <a16:creationId xmlns:a16="http://schemas.microsoft.com/office/drawing/2014/main" id="{36E618F2-3B8E-4449-91E7-F8AA496093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3428F0-E5C2-42A1-AB2F-1A19FFAD19CF}"/>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3769870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Graphic 9" descr="Tag=AccentColor&#10;Flavor=Light&#10;Target=Fill">
            <a:extLst>
              <a:ext uri="{FF2B5EF4-FFF2-40B4-BE49-F238E27FC236}">
                <a16:creationId xmlns:a16="http://schemas.microsoft.com/office/drawing/2014/main" id="{DB2CE8D6-5B4E-4EBE-9ED5-A1DA7E2A5CDA}"/>
              </a:ext>
            </a:extLst>
          </p:cNvPr>
          <p:cNvSpPr/>
          <p:nvPr/>
        </p:nvSpPr>
        <p:spPr>
          <a:xfrm>
            <a:off x="7209816" y="0"/>
            <a:ext cx="4143984" cy="5747660"/>
          </a:xfrm>
          <a:custGeom>
            <a:avLst/>
            <a:gdLst>
              <a:gd name="connsiteX0" fmla="*/ 0 w 3843750"/>
              <a:gd name="connsiteY0" fmla="*/ 346 h 5956080"/>
              <a:gd name="connsiteX1" fmla="*/ 72373 w 3843750"/>
              <a:gd name="connsiteY1" fmla="*/ 2447534 h 5956080"/>
              <a:gd name="connsiteX2" fmla="*/ 145093 w 3843750"/>
              <a:gd name="connsiteY2" fmla="*/ 3878724 h 5956080"/>
              <a:gd name="connsiteX3" fmla="*/ 237897 w 3843750"/>
              <a:gd name="connsiteY3" fmla="*/ 4208041 h 5956080"/>
              <a:gd name="connsiteX4" fmla="*/ 281875 w 3843750"/>
              <a:gd name="connsiteY4" fmla="*/ 4677601 h 5956080"/>
              <a:gd name="connsiteX5" fmla="*/ 360135 w 3843750"/>
              <a:gd name="connsiteY5" fmla="*/ 5287407 h 5956080"/>
              <a:gd name="connsiteX6" fmla="*/ 414155 w 3843750"/>
              <a:gd name="connsiteY6" fmla="*/ 5817914 h 5956080"/>
              <a:gd name="connsiteX7" fmla="*/ 681487 w 3843750"/>
              <a:gd name="connsiteY7" fmla="*/ 5914873 h 5956080"/>
              <a:gd name="connsiteX8" fmla="*/ 892373 w 3843750"/>
              <a:gd name="connsiteY8" fmla="*/ 5605295 h 5956080"/>
              <a:gd name="connsiteX9" fmla="*/ 1027770 w 3843750"/>
              <a:gd name="connsiteY9" fmla="*/ 5804063 h 5956080"/>
              <a:gd name="connsiteX10" fmla="*/ 1200566 w 3843750"/>
              <a:gd name="connsiteY10" fmla="*/ 5527036 h 5956080"/>
              <a:gd name="connsiteX11" fmla="*/ 1348083 w 3843750"/>
              <a:gd name="connsiteY11" fmla="*/ 5363590 h 5956080"/>
              <a:gd name="connsiteX12" fmla="*/ 1425997 w 3843750"/>
              <a:gd name="connsiteY12" fmla="*/ 4800532 h 5956080"/>
              <a:gd name="connsiteX13" fmla="*/ 1517416 w 3843750"/>
              <a:gd name="connsiteY13" fmla="*/ 4640549 h 5956080"/>
              <a:gd name="connsiteX14" fmla="*/ 1569705 w 3843750"/>
              <a:gd name="connsiteY14" fmla="*/ 4803995 h 5956080"/>
              <a:gd name="connsiteX15" fmla="*/ 1530921 w 3843750"/>
              <a:gd name="connsiteY15" fmla="*/ 5433885 h 5956080"/>
              <a:gd name="connsiteX16" fmla="*/ 1614721 w 3843750"/>
              <a:gd name="connsiteY16" fmla="*/ 5319957 h 5956080"/>
              <a:gd name="connsiteX17" fmla="*/ 1800676 w 3843750"/>
              <a:gd name="connsiteY17" fmla="*/ 4608691 h 5956080"/>
              <a:gd name="connsiteX18" fmla="*/ 1918759 w 3843750"/>
              <a:gd name="connsiteY18" fmla="*/ 4486799 h 5956080"/>
              <a:gd name="connsiteX19" fmla="*/ 2009139 w 3843750"/>
              <a:gd name="connsiteY19" fmla="*/ 4715000 h 5956080"/>
              <a:gd name="connsiteX20" fmla="*/ 2135532 w 3843750"/>
              <a:gd name="connsiteY20" fmla="*/ 5321689 h 5956080"/>
              <a:gd name="connsiteX21" fmla="*/ 2209291 w 3843750"/>
              <a:gd name="connsiteY21" fmla="*/ 5028733 h 5956080"/>
              <a:gd name="connsiteX22" fmla="*/ 2501208 w 3843750"/>
              <a:gd name="connsiteY22" fmla="*/ 4457711 h 5956080"/>
              <a:gd name="connsiteX23" fmla="*/ 2695127 w 3843750"/>
              <a:gd name="connsiteY23" fmla="*/ 4973674 h 5956080"/>
              <a:gd name="connsiteX24" fmla="*/ 2825329 w 3843750"/>
              <a:gd name="connsiteY24" fmla="*/ 4563328 h 5956080"/>
              <a:gd name="connsiteX25" fmla="*/ 2904628 w 3843750"/>
              <a:gd name="connsiteY25" fmla="*/ 4466368 h 5956080"/>
              <a:gd name="connsiteX26" fmla="*/ 2922635 w 3843750"/>
              <a:gd name="connsiteY26" fmla="*/ 4519696 h 5956080"/>
              <a:gd name="connsiteX27" fmla="*/ 3089544 w 3843750"/>
              <a:gd name="connsiteY27" fmla="*/ 3606545 h 5956080"/>
              <a:gd name="connsiteX28" fmla="*/ 3150490 w 3843750"/>
              <a:gd name="connsiteY28" fmla="*/ 3989882 h 5956080"/>
              <a:gd name="connsiteX29" fmla="*/ 3755448 w 3843750"/>
              <a:gd name="connsiteY29" fmla="*/ 1538193 h 5956080"/>
              <a:gd name="connsiteX30" fmla="*/ 3850330 w 3843750"/>
              <a:gd name="connsiteY30" fmla="*/ 0 h 5956080"/>
              <a:gd name="connsiteX31" fmla="*/ 0 w 3843750"/>
              <a:gd name="connsiteY31" fmla="*/ 0 h 5956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843750" h="5956080">
                <a:moveTo>
                  <a:pt x="0" y="346"/>
                </a:moveTo>
                <a:cubicBezTo>
                  <a:pt x="12120" y="1234155"/>
                  <a:pt x="72720" y="2447534"/>
                  <a:pt x="72373" y="2447534"/>
                </a:cubicBezTo>
                <a:cubicBezTo>
                  <a:pt x="72720" y="2449265"/>
                  <a:pt x="114274" y="3641520"/>
                  <a:pt x="145093" y="3878724"/>
                </a:cubicBezTo>
                <a:cubicBezTo>
                  <a:pt x="176258" y="4119392"/>
                  <a:pt x="210194" y="3969797"/>
                  <a:pt x="237897" y="4208041"/>
                </a:cubicBezTo>
                <a:cubicBezTo>
                  <a:pt x="250017" y="4367677"/>
                  <a:pt x="237204" y="4527661"/>
                  <a:pt x="281875" y="4677601"/>
                </a:cubicBezTo>
                <a:cubicBezTo>
                  <a:pt x="278758" y="4908226"/>
                  <a:pt x="338319" y="5059552"/>
                  <a:pt x="360135" y="5287407"/>
                </a:cubicBezTo>
                <a:cubicBezTo>
                  <a:pt x="370177" y="5468860"/>
                  <a:pt x="348015" y="5649274"/>
                  <a:pt x="414155" y="5817914"/>
                </a:cubicBezTo>
                <a:cubicBezTo>
                  <a:pt x="467137" y="5947770"/>
                  <a:pt x="534662" y="6049578"/>
                  <a:pt x="681487" y="5914873"/>
                </a:cubicBezTo>
                <a:cubicBezTo>
                  <a:pt x="680448" y="5747964"/>
                  <a:pt x="925963" y="5772897"/>
                  <a:pt x="892373" y="5605295"/>
                </a:cubicBezTo>
                <a:cubicBezTo>
                  <a:pt x="1003184" y="5641309"/>
                  <a:pt x="945009" y="5759046"/>
                  <a:pt x="1027770" y="5804063"/>
                </a:cubicBezTo>
                <a:cubicBezTo>
                  <a:pt x="1099105" y="5719915"/>
                  <a:pt x="1051664" y="5551968"/>
                  <a:pt x="1200566" y="5527036"/>
                </a:cubicBezTo>
                <a:cubicBezTo>
                  <a:pt x="1352931" y="5564088"/>
                  <a:pt x="1336655" y="5453970"/>
                  <a:pt x="1348083" y="5363590"/>
                </a:cubicBezTo>
                <a:cubicBezTo>
                  <a:pt x="1370938" y="5149586"/>
                  <a:pt x="1389291" y="5009687"/>
                  <a:pt x="1425997" y="4800532"/>
                </a:cubicBezTo>
                <a:cubicBezTo>
                  <a:pt x="1436385" y="4748243"/>
                  <a:pt x="1415608" y="4628775"/>
                  <a:pt x="1517416" y="4640549"/>
                </a:cubicBezTo>
                <a:cubicBezTo>
                  <a:pt x="1596022" y="4651976"/>
                  <a:pt x="1566242" y="4746512"/>
                  <a:pt x="1569705" y="4803995"/>
                </a:cubicBezTo>
                <a:cubicBezTo>
                  <a:pt x="1600177" y="5128809"/>
                  <a:pt x="1532998" y="5109763"/>
                  <a:pt x="1530921" y="5433885"/>
                </a:cubicBezTo>
                <a:cubicBezTo>
                  <a:pt x="1530574" y="5446697"/>
                  <a:pt x="1580786" y="5458125"/>
                  <a:pt x="1614721" y="5319957"/>
                </a:cubicBezTo>
                <a:cubicBezTo>
                  <a:pt x="1681208" y="5047432"/>
                  <a:pt x="1760507" y="4832736"/>
                  <a:pt x="1800676" y="4608691"/>
                </a:cubicBezTo>
                <a:cubicBezTo>
                  <a:pt x="1848463" y="4656824"/>
                  <a:pt x="1889671" y="4439704"/>
                  <a:pt x="1918759" y="4486799"/>
                </a:cubicBezTo>
                <a:cubicBezTo>
                  <a:pt x="1932264" y="4566098"/>
                  <a:pt x="1956503" y="4642626"/>
                  <a:pt x="2009139" y="4715000"/>
                </a:cubicBezTo>
                <a:cubicBezTo>
                  <a:pt x="2054502" y="4933851"/>
                  <a:pt x="2004983" y="5137812"/>
                  <a:pt x="2135532" y="5321689"/>
                </a:cubicBezTo>
                <a:cubicBezTo>
                  <a:pt x="2135532" y="5321689"/>
                  <a:pt x="2137610" y="5265245"/>
                  <a:pt x="2209291" y="5028733"/>
                </a:cubicBezTo>
                <a:cubicBezTo>
                  <a:pt x="2267120" y="4838277"/>
                  <a:pt x="2341225" y="4936622"/>
                  <a:pt x="2501208" y="4457711"/>
                </a:cubicBezTo>
                <a:cubicBezTo>
                  <a:pt x="2545186" y="4641934"/>
                  <a:pt x="2446495" y="4877753"/>
                  <a:pt x="2695127" y="4973674"/>
                </a:cubicBezTo>
                <a:cubicBezTo>
                  <a:pt x="2743260" y="4833775"/>
                  <a:pt x="2706208" y="4662365"/>
                  <a:pt x="2825329" y="4563328"/>
                </a:cubicBezTo>
                <a:cubicBezTo>
                  <a:pt x="2859958" y="4534586"/>
                  <a:pt x="2884890" y="4501689"/>
                  <a:pt x="2904628" y="4466368"/>
                </a:cubicBezTo>
                <a:cubicBezTo>
                  <a:pt x="2910515" y="4484375"/>
                  <a:pt x="2916749" y="4503074"/>
                  <a:pt x="2922635" y="4519696"/>
                </a:cubicBezTo>
                <a:cubicBezTo>
                  <a:pt x="2946529" y="4491647"/>
                  <a:pt x="3082618" y="3784882"/>
                  <a:pt x="3089544" y="3606545"/>
                </a:cubicBezTo>
                <a:cubicBezTo>
                  <a:pt x="3124172" y="3733285"/>
                  <a:pt x="3150490" y="3989882"/>
                  <a:pt x="3150490" y="3989882"/>
                </a:cubicBezTo>
                <a:cubicBezTo>
                  <a:pt x="3150490" y="3989882"/>
                  <a:pt x="3300085" y="3936900"/>
                  <a:pt x="3755448" y="1538193"/>
                </a:cubicBezTo>
                <a:cubicBezTo>
                  <a:pt x="3791461" y="1348775"/>
                  <a:pt x="3824704" y="697762"/>
                  <a:pt x="3850330" y="0"/>
                </a:cubicBezTo>
                <a:lnTo>
                  <a:pt x="0" y="0"/>
                </a:lnTo>
                <a:close/>
              </a:path>
            </a:pathLst>
          </a:custGeom>
          <a:solidFill>
            <a:schemeClr val="accent1">
              <a:alpha val="20000"/>
            </a:schemeClr>
          </a:solidFill>
          <a:ln w="32707"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64AD5705-B027-4C44-B38A-60296E29EB12}"/>
              </a:ext>
            </a:extLst>
          </p:cNvPr>
          <p:cNvSpPr>
            <a:spLocks noGrp="1"/>
          </p:cNvSpPr>
          <p:nvPr>
            <p:ph type="title"/>
          </p:nvPr>
        </p:nvSpPr>
        <p:spPr>
          <a:xfrm>
            <a:off x="831850" y="1078991"/>
            <a:ext cx="5266944" cy="3136392"/>
          </a:xfrm>
        </p:spPr>
        <p:txBody>
          <a:bodyPr anchor="b">
            <a:normAutofit/>
          </a:bodyPr>
          <a:lstStyle>
            <a:lvl1pPr>
              <a:defRPr sz="48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8BBAC4-9088-44CF-BA2D-B8DD24FB5274}"/>
              </a:ext>
            </a:extLst>
          </p:cNvPr>
          <p:cNvSpPr>
            <a:spLocks noGrp="1"/>
          </p:cNvSpPr>
          <p:nvPr>
            <p:ph type="body" idx="1"/>
          </p:nvPr>
        </p:nvSpPr>
        <p:spPr>
          <a:xfrm>
            <a:off x="831850" y="4279392"/>
            <a:ext cx="5266944" cy="1500187"/>
          </a:xfrm>
        </p:spPr>
        <p:txBody>
          <a:bodyPr/>
          <a:lstStyle>
            <a:lvl1pPr marL="0" indent="0">
              <a:buNone/>
              <a:defRPr sz="2400" cap="all"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93FB3F-D2A6-4919-B57B-C08861D46303}"/>
              </a:ext>
            </a:extLst>
          </p:cNvPr>
          <p:cNvSpPr>
            <a:spLocks noGrp="1"/>
          </p:cNvSpPr>
          <p:nvPr>
            <p:ph type="dt" sz="half" idx="10"/>
          </p:nvPr>
        </p:nvSpPr>
        <p:spPr/>
        <p:txBody>
          <a:bodyPr/>
          <a:lstStyle/>
          <a:p>
            <a:fld id="{3C04E684-10F4-4CC3-A0B9-F03AA7BE37CF}" type="datetimeFigureOut">
              <a:rPr lang="en-US" smtClean="0"/>
              <a:t>3/25/22</a:t>
            </a:fld>
            <a:endParaRPr lang="en-US"/>
          </a:p>
        </p:txBody>
      </p:sp>
      <p:sp>
        <p:nvSpPr>
          <p:cNvPr id="5" name="Footer Placeholder 4">
            <a:extLst>
              <a:ext uri="{FF2B5EF4-FFF2-40B4-BE49-F238E27FC236}">
                <a16:creationId xmlns:a16="http://schemas.microsoft.com/office/drawing/2014/main" id="{989049E0-6BE5-43FA-A4D4-ACAFC871A7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F8C28D-1479-4F15-B906-0AEBBCCA8CF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092880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FD51F360-8860-4FB5-A0A5-773473DD8B39}"/>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D2A77EC9-372A-4ECA-9088-780532AF057F}"/>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C882CE-1B27-414A-9B06-AA5D2DB683BA}"/>
              </a:ext>
            </a:extLst>
          </p:cNvPr>
          <p:cNvSpPr>
            <a:spLocks noGrp="1"/>
          </p:cNvSpPr>
          <p:nvPr>
            <p:ph sz="half" idx="1"/>
          </p:nvPr>
        </p:nvSpPr>
        <p:spPr>
          <a:xfrm>
            <a:off x="838200"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A0397E60-5D92-4530-96D1-FC09AF3C2742}"/>
              </a:ext>
            </a:extLst>
          </p:cNvPr>
          <p:cNvSpPr>
            <a:spLocks noGrp="1"/>
          </p:cNvSpPr>
          <p:nvPr>
            <p:ph sz="half" idx="2"/>
          </p:nvPr>
        </p:nvSpPr>
        <p:spPr>
          <a:xfrm>
            <a:off x="6419088"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034240FE-0C6A-47E9-9B0A-7B3C60877372}"/>
              </a:ext>
            </a:extLst>
          </p:cNvPr>
          <p:cNvSpPr>
            <a:spLocks noGrp="1"/>
          </p:cNvSpPr>
          <p:nvPr>
            <p:ph type="dt" sz="half" idx="10"/>
          </p:nvPr>
        </p:nvSpPr>
        <p:spPr/>
        <p:txBody>
          <a:bodyPr/>
          <a:lstStyle/>
          <a:p>
            <a:fld id="{3C04E684-10F4-4CC3-A0B9-F03AA7BE37CF}" type="datetimeFigureOut">
              <a:rPr lang="en-US" smtClean="0"/>
              <a:t>3/25/22</a:t>
            </a:fld>
            <a:endParaRPr lang="en-US"/>
          </a:p>
        </p:txBody>
      </p:sp>
      <p:sp>
        <p:nvSpPr>
          <p:cNvPr id="6" name="Footer Placeholder 5">
            <a:extLst>
              <a:ext uri="{FF2B5EF4-FFF2-40B4-BE49-F238E27FC236}">
                <a16:creationId xmlns:a16="http://schemas.microsoft.com/office/drawing/2014/main" id="{8671AE1B-BB18-4C7E-AA77-3A4D401A5F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FA7B1D-FEDD-4E29-A352-29E5F498B32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5425377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Shape 9" descr="Tag=AccentColor&#10;Flavor=Light&#10;Target=Fill">
            <a:extLst>
              <a:ext uri="{FF2B5EF4-FFF2-40B4-BE49-F238E27FC236}">
                <a16:creationId xmlns:a16="http://schemas.microsoft.com/office/drawing/2014/main" id="{527D753D-3426-457C-9082-B92894509EC0}"/>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164D2B94-0682-4185-BCE3-89AF214A4FA8}"/>
              </a:ext>
            </a:extLst>
          </p:cNvPr>
          <p:cNvSpPr>
            <a:spLocks noGrp="1"/>
          </p:cNvSpPr>
          <p:nvPr>
            <p:ph type="title"/>
          </p:nvPr>
        </p:nvSpPr>
        <p:spPr>
          <a:xfrm>
            <a:off x="839788" y="365125"/>
            <a:ext cx="10515600" cy="1325563"/>
          </a:xfrm>
        </p:spPr>
        <p:txBody>
          <a:bodyPr>
            <a:normAutofit/>
          </a:bodyPr>
          <a:lstStyle>
            <a:lvl1pPr>
              <a:defRPr sz="4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D65C47E-B85E-4B3E-A669-DEEC7F5DF2FB}"/>
              </a:ext>
            </a:extLst>
          </p:cNvPr>
          <p:cNvSpPr>
            <a:spLocks noGrp="1"/>
          </p:cNvSpPr>
          <p:nvPr>
            <p:ph type="body" idx="1"/>
          </p:nvPr>
        </p:nvSpPr>
        <p:spPr>
          <a:xfrm>
            <a:off x="8397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324517F-FE8C-49AD-9A52-0F4301052699}"/>
              </a:ext>
            </a:extLst>
          </p:cNvPr>
          <p:cNvSpPr>
            <a:spLocks noGrp="1"/>
          </p:cNvSpPr>
          <p:nvPr>
            <p:ph sz="half" idx="2"/>
          </p:nvPr>
        </p:nvSpPr>
        <p:spPr>
          <a:xfrm>
            <a:off x="8397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80C73EC-7117-4DC2-9075-14102F2E282B}"/>
              </a:ext>
            </a:extLst>
          </p:cNvPr>
          <p:cNvSpPr>
            <a:spLocks noGrp="1"/>
          </p:cNvSpPr>
          <p:nvPr>
            <p:ph type="body" sz="quarter" idx="3"/>
          </p:nvPr>
        </p:nvSpPr>
        <p:spPr>
          <a:xfrm>
            <a:off x="64190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DD9A323-865B-4177-8F98-9BA304E022E0}"/>
              </a:ext>
            </a:extLst>
          </p:cNvPr>
          <p:cNvSpPr>
            <a:spLocks noGrp="1"/>
          </p:cNvSpPr>
          <p:nvPr>
            <p:ph sz="quarter" idx="4"/>
          </p:nvPr>
        </p:nvSpPr>
        <p:spPr>
          <a:xfrm>
            <a:off x="64190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AA4E5D6-7075-4584-BD43-D966F0B58E6D}"/>
              </a:ext>
            </a:extLst>
          </p:cNvPr>
          <p:cNvSpPr>
            <a:spLocks noGrp="1"/>
          </p:cNvSpPr>
          <p:nvPr>
            <p:ph type="dt" sz="half" idx="10"/>
          </p:nvPr>
        </p:nvSpPr>
        <p:spPr/>
        <p:txBody>
          <a:bodyPr/>
          <a:lstStyle/>
          <a:p>
            <a:fld id="{3C04E684-10F4-4CC3-A0B9-F03AA7BE37CF}" type="datetimeFigureOut">
              <a:rPr lang="en-US" smtClean="0"/>
              <a:t>3/25/22</a:t>
            </a:fld>
            <a:endParaRPr lang="en-US"/>
          </a:p>
        </p:txBody>
      </p:sp>
      <p:sp>
        <p:nvSpPr>
          <p:cNvPr id="8" name="Footer Placeholder 7">
            <a:extLst>
              <a:ext uri="{FF2B5EF4-FFF2-40B4-BE49-F238E27FC236}">
                <a16:creationId xmlns:a16="http://schemas.microsoft.com/office/drawing/2014/main" id="{8C38B83D-8A05-4F3C-A409-1602C96307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AD250E7-8A73-449C-A140-A2A2582D7F3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6438814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Graphic 1" descr="Tag=AccentColor&#10;Flavor=Light&#10;Target=Fill">
            <a:extLst>
              <a:ext uri="{FF2B5EF4-FFF2-40B4-BE49-F238E27FC236}">
                <a16:creationId xmlns:a16="http://schemas.microsoft.com/office/drawing/2014/main" id="{AAFBE1F6-FC6D-4C3D-9AC3-97028E6F18C7}"/>
              </a:ext>
            </a:extLst>
          </p:cNvPr>
          <p:cNvSpPr/>
          <p:nvPr/>
        </p:nvSpPr>
        <p:spPr>
          <a:xfrm rot="10800000" flipV="1">
            <a:off x="1969639" y="181596"/>
            <a:ext cx="8252722" cy="6022258"/>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192825A4-268B-4301-8432-F9E9B2661AEC}"/>
              </a:ext>
            </a:extLst>
          </p:cNvPr>
          <p:cNvSpPr>
            <a:spLocks noGrp="1"/>
          </p:cNvSpPr>
          <p:nvPr>
            <p:ph type="title"/>
          </p:nvPr>
        </p:nvSpPr>
        <p:spPr>
          <a:xfrm>
            <a:off x="2843784" y="1572768"/>
            <a:ext cx="6501384" cy="4096512"/>
          </a:xfrm>
        </p:spPr>
        <p:txBody>
          <a:bodyPr>
            <a:normAutofit/>
          </a:bodyPr>
          <a:lstStyle>
            <a:lvl1pPr algn="ctr">
              <a:defRPr sz="40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DA33410F-8A90-47F6-BD39-4AC0E4358351}"/>
              </a:ext>
            </a:extLst>
          </p:cNvPr>
          <p:cNvSpPr>
            <a:spLocks noGrp="1"/>
          </p:cNvSpPr>
          <p:nvPr>
            <p:ph type="dt" sz="half" idx="10"/>
          </p:nvPr>
        </p:nvSpPr>
        <p:spPr/>
        <p:txBody>
          <a:bodyPr/>
          <a:lstStyle/>
          <a:p>
            <a:fld id="{3C04E684-10F4-4CC3-A0B9-F03AA7BE37CF}" type="datetimeFigureOut">
              <a:rPr lang="en-US" smtClean="0"/>
              <a:t>3/25/22</a:t>
            </a:fld>
            <a:endParaRPr lang="en-US"/>
          </a:p>
        </p:txBody>
      </p:sp>
      <p:sp>
        <p:nvSpPr>
          <p:cNvPr id="4" name="Footer Placeholder 3">
            <a:extLst>
              <a:ext uri="{FF2B5EF4-FFF2-40B4-BE49-F238E27FC236}">
                <a16:creationId xmlns:a16="http://schemas.microsoft.com/office/drawing/2014/main" id="{D1D819A9-F8DE-4E5C-AFC3-E0105ACD829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4E25320-A12F-4F3E-8EC9-11292FF36BE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41610235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1">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3C04E684-10F4-4CC3-A0B9-F03AA7BE37CF}" type="datetimeFigureOut">
              <a:rPr lang="en-US" smtClean="0"/>
              <a:t>3/25/22</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1484535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2">
    <p:spTree>
      <p:nvGrpSpPr>
        <p:cNvPr id="1" name=""/>
        <p:cNvGrpSpPr/>
        <p:nvPr/>
      </p:nvGrpSpPr>
      <p:grpSpPr>
        <a:xfrm>
          <a:off x="0" y="0"/>
          <a:ext cx="0" cy="0"/>
          <a:chOff x="0" y="0"/>
          <a:chExt cx="0" cy="0"/>
        </a:xfrm>
      </p:grpSpPr>
      <p:sp>
        <p:nvSpPr>
          <p:cNvPr id="6" name="Freeform: Shape 5" descr="Mask ID=&#10;Mask position=bottom, center&#10;Mask family= brushstroke, landscape, wide">
            <a:extLst>
              <a:ext uri="{FF2B5EF4-FFF2-40B4-BE49-F238E27FC236}">
                <a16:creationId xmlns:a16="http://schemas.microsoft.com/office/drawing/2014/main" id="{736BF44D-E8DD-45FA-931D-CBCC67D57944}"/>
              </a:ext>
            </a:extLst>
          </p:cNvPr>
          <p:cNvSpPr/>
          <p:nvPr/>
        </p:nvSpPr>
        <p:spPr>
          <a:xfrm>
            <a:off x="1768100" y="-1"/>
            <a:ext cx="10423900" cy="5920155"/>
          </a:xfrm>
          <a:custGeom>
            <a:avLst/>
            <a:gdLst>
              <a:gd name="connsiteX0" fmla="*/ 10423900 w 10423900"/>
              <a:gd name="connsiteY0" fmla="*/ 0 h 5491534"/>
              <a:gd name="connsiteX1" fmla="*/ 3493157 w 10423900"/>
              <a:gd name="connsiteY1" fmla="*/ 0 h 5491534"/>
              <a:gd name="connsiteX2" fmla="*/ 3493018 w 10423900"/>
              <a:gd name="connsiteY2" fmla="*/ 31 h 5491534"/>
              <a:gd name="connsiteX3" fmla="*/ 3245493 w 10423900"/>
              <a:gd name="connsiteY3" fmla="*/ 104839 h 5491534"/>
              <a:gd name="connsiteX4" fmla="*/ 4434802 w 10423900"/>
              <a:gd name="connsiteY4" fmla="*/ 284558 h 5491534"/>
              <a:gd name="connsiteX5" fmla="*/ 4011937 w 10423900"/>
              <a:gd name="connsiteY5" fmla="*/ 395559 h 5491534"/>
              <a:gd name="connsiteX6" fmla="*/ 3573213 w 10423900"/>
              <a:gd name="connsiteY6" fmla="*/ 474847 h 5491534"/>
              <a:gd name="connsiteX7" fmla="*/ 3097489 w 10423900"/>
              <a:gd name="connsiteY7" fmla="*/ 532990 h 5491534"/>
              <a:gd name="connsiteX8" fmla="*/ 2664052 w 10423900"/>
              <a:gd name="connsiteY8" fmla="*/ 649279 h 5491534"/>
              <a:gd name="connsiteX9" fmla="*/ 3795218 w 10423900"/>
              <a:gd name="connsiteY9" fmla="*/ 696852 h 5491534"/>
              <a:gd name="connsiteX10" fmla="*/ 3208492 w 10423900"/>
              <a:gd name="connsiteY10" fmla="*/ 802568 h 5491534"/>
              <a:gd name="connsiteX11" fmla="*/ 2727483 w 10423900"/>
              <a:gd name="connsiteY11" fmla="*/ 939999 h 5491534"/>
              <a:gd name="connsiteX12" fmla="*/ 2389190 w 10423900"/>
              <a:gd name="connsiteY12" fmla="*/ 1003429 h 5491534"/>
              <a:gd name="connsiteX13" fmla="*/ 2029754 w 10423900"/>
              <a:gd name="connsiteY13" fmla="*/ 1019287 h 5491534"/>
              <a:gd name="connsiteX14" fmla="*/ 1945181 w 10423900"/>
              <a:gd name="connsiteY14" fmla="*/ 1119716 h 5491534"/>
              <a:gd name="connsiteX15" fmla="*/ 2056184 w 10423900"/>
              <a:gd name="connsiteY15" fmla="*/ 1225434 h 5491534"/>
              <a:gd name="connsiteX16" fmla="*/ 2225329 w 10423900"/>
              <a:gd name="connsiteY16" fmla="*/ 1236004 h 5491534"/>
              <a:gd name="connsiteX17" fmla="*/ 3234920 w 10423900"/>
              <a:gd name="connsiteY17" fmla="*/ 1262435 h 5491534"/>
              <a:gd name="connsiteX18" fmla="*/ 0 w 10423900"/>
              <a:gd name="connsiteY18" fmla="*/ 1495009 h 5491534"/>
              <a:gd name="connsiteX19" fmla="*/ 438724 w 10423900"/>
              <a:gd name="connsiteY19" fmla="*/ 1637728 h 5491534"/>
              <a:gd name="connsiteX20" fmla="*/ 586726 w 10423900"/>
              <a:gd name="connsiteY20" fmla="*/ 2028877 h 5491534"/>
              <a:gd name="connsiteX21" fmla="*/ 1125878 w 10423900"/>
              <a:gd name="connsiteY21" fmla="*/ 2250882 h 5491534"/>
              <a:gd name="connsiteX22" fmla="*/ 1474744 w 10423900"/>
              <a:gd name="connsiteY22" fmla="*/ 2330169 h 5491534"/>
              <a:gd name="connsiteX23" fmla="*/ 2272901 w 10423900"/>
              <a:gd name="connsiteY23" fmla="*/ 2446458 h 5491534"/>
              <a:gd name="connsiteX24" fmla="*/ 2389190 w 10423900"/>
              <a:gd name="connsiteY24" fmla="*/ 2636747 h 5491534"/>
              <a:gd name="connsiteX25" fmla="*/ 2489621 w 10423900"/>
              <a:gd name="connsiteY25" fmla="*/ 2848179 h 5491534"/>
              <a:gd name="connsiteX26" fmla="*/ 2701053 w 10423900"/>
              <a:gd name="connsiteY26" fmla="*/ 2985611 h 5491534"/>
              <a:gd name="connsiteX27" fmla="*/ 1057165 w 10423900"/>
              <a:gd name="connsiteY27" fmla="*/ 2964468 h 5491534"/>
              <a:gd name="connsiteX28" fmla="*/ 2912485 w 10423900"/>
              <a:gd name="connsiteY28" fmla="*/ 3408477 h 5491534"/>
              <a:gd name="connsiteX29" fmla="*/ 2748626 w 10423900"/>
              <a:gd name="connsiteY29" fmla="*/ 3582909 h 5491534"/>
              <a:gd name="connsiteX30" fmla="*/ 3763503 w 10423900"/>
              <a:gd name="connsiteY30" fmla="*/ 3820771 h 5491534"/>
              <a:gd name="connsiteX31" fmla="*/ 3219063 w 10423900"/>
              <a:gd name="connsiteY31" fmla="*/ 3847199 h 5491534"/>
              <a:gd name="connsiteX32" fmla="*/ 6385269 w 10423900"/>
              <a:gd name="connsiteY32" fmla="*/ 4840933 h 5491534"/>
              <a:gd name="connsiteX33" fmla="*/ 10285854 w 10423900"/>
              <a:gd name="connsiteY33" fmla="*/ 5471118 h 5491534"/>
              <a:gd name="connsiteX34" fmla="*/ 10423900 w 10423900"/>
              <a:gd name="connsiteY34" fmla="*/ 5491534 h 5491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423900" h="5491534">
                <a:moveTo>
                  <a:pt x="10423900" y="0"/>
                </a:moveTo>
                <a:lnTo>
                  <a:pt x="3493157" y="0"/>
                </a:lnTo>
                <a:lnTo>
                  <a:pt x="3493018" y="31"/>
                </a:lnTo>
                <a:cubicBezTo>
                  <a:pt x="3414969" y="12668"/>
                  <a:pt x="3328744" y="21588"/>
                  <a:pt x="3245493" y="104839"/>
                </a:cubicBezTo>
                <a:cubicBezTo>
                  <a:pt x="3668357" y="162984"/>
                  <a:pt x="4075366" y="51981"/>
                  <a:pt x="4434802" y="284558"/>
                </a:cubicBezTo>
                <a:cubicBezTo>
                  <a:pt x="4302656" y="400846"/>
                  <a:pt x="4154654" y="374416"/>
                  <a:pt x="4011937" y="395559"/>
                </a:cubicBezTo>
                <a:cubicBezTo>
                  <a:pt x="3863934" y="416704"/>
                  <a:pt x="3721217" y="453704"/>
                  <a:pt x="3573213" y="474847"/>
                </a:cubicBezTo>
                <a:cubicBezTo>
                  <a:pt x="3414639" y="501275"/>
                  <a:pt x="3256063" y="506562"/>
                  <a:pt x="3097489" y="532990"/>
                </a:cubicBezTo>
                <a:cubicBezTo>
                  <a:pt x="2965345" y="554135"/>
                  <a:pt x="2822627" y="517133"/>
                  <a:pt x="2664052" y="649279"/>
                </a:cubicBezTo>
                <a:cubicBezTo>
                  <a:pt x="3055203" y="744424"/>
                  <a:pt x="3409352" y="601706"/>
                  <a:pt x="3795218" y="696852"/>
                </a:cubicBezTo>
                <a:cubicBezTo>
                  <a:pt x="3567928" y="781425"/>
                  <a:pt x="3382924" y="754995"/>
                  <a:pt x="3208492" y="802568"/>
                </a:cubicBezTo>
                <a:cubicBezTo>
                  <a:pt x="3049916" y="850140"/>
                  <a:pt x="2859627" y="797282"/>
                  <a:pt x="2727483" y="939999"/>
                </a:cubicBezTo>
                <a:cubicBezTo>
                  <a:pt x="2627052" y="1051000"/>
                  <a:pt x="2521336" y="1066858"/>
                  <a:pt x="2389190" y="1003429"/>
                </a:cubicBezTo>
                <a:cubicBezTo>
                  <a:pt x="2272901" y="945284"/>
                  <a:pt x="2146043" y="961142"/>
                  <a:pt x="2029754" y="1019287"/>
                </a:cubicBezTo>
                <a:cubicBezTo>
                  <a:pt x="1987468" y="1040430"/>
                  <a:pt x="1945181" y="1066858"/>
                  <a:pt x="1945181" y="1119716"/>
                </a:cubicBezTo>
                <a:cubicBezTo>
                  <a:pt x="1945181" y="1193719"/>
                  <a:pt x="1998039" y="1214862"/>
                  <a:pt x="2056184" y="1225434"/>
                </a:cubicBezTo>
                <a:cubicBezTo>
                  <a:pt x="2109042" y="1236004"/>
                  <a:pt x="2172471" y="1246577"/>
                  <a:pt x="2225329" y="1236004"/>
                </a:cubicBezTo>
                <a:cubicBezTo>
                  <a:pt x="2563622" y="1177861"/>
                  <a:pt x="2896629" y="1273005"/>
                  <a:pt x="3234920" y="1262435"/>
                </a:cubicBezTo>
                <a:cubicBezTo>
                  <a:pt x="2172471" y="1489724"/>
                  <a:pt x="1099450" y="1415723"/>
                  <a:pt x="0" y="1495009"/>
                </a:cubicBezTo>
                <a:cubicBezTo>
                  <a:pt x="142717" y="1653583"/>
                  <a:pt x="327721" y="1521439"/>
                  <a:pt x="438724" y="1637728"/>
                </a:cubicBezTo>
                <a:cubicBezTo>
                  <a:pt x="333006" y="1880875"/>
                  <a:pt x="375293" y="2013020"/>
                  <a:pt x="586726" y="2028877"/>
                </a:cubicBezTo>
                <a:cubicBezTo>
                  <a:pt x="792873" y="2044734"/>
                  <a:pt x="1014877" y="1960161"/>
                  <a:pt x="1125878" y="2250882"/>
                </a:cubicBezTo>
                <a:cubicBezTo>
                  <a:pt x="1157593" y="2340740"/>
                  <a:pt x="1353170" y="2314312"/>
                  <a:pt x="1474744" y="2330169"/>
                </a:cubicBezTo>
                <a:cubicBezTo>
                  <a:pt x="1739034" y="2367170"/>
                  <a:pt x="2019183" y="2330169"/>
                  <a:pt x="2272901" y="2446458"/>
                </a:cubicBezTo>
                <a:cubicBezTo>
                  <a:pt x="2373332" y="2488744"/>
                  <a:pt x="2442048" y="2520459"/>
                  <a:pt x="2389190" y="2636747"/>
                </a:cubicBezTo>
                <a:cubicBezTo>
                  <a:pt x="2336332" y="2758321"/>
                  <a:pt x="2405048" y="2800607"/>
                  <a:pt x="2489621" y="2848179"/>
                </a:cubicBezTo>
                <a:cubicBezTo>
                  <a:pt x="2553051" y="2885180"/>
                  <a:pt x="2648195" y="2874609"/>
                  <a:pt x="2701053" y="2985611"/>
                </a:cubicBezTo>
                <a:cubicBezTo>
                  <a:pt x="2146043" y="2969753"/>
                  <a:pt x="1606888" y="2879895"/>
                  <a:pt x="1057165" y="2964468"/>
                </a:cubicBezTo>
                <a:cubicBezTo>
                  <a:pt x="1659748" y="3175900"/>
                  <a:pt x="2320474" y="3165328"/>
                  <a:pt x="2912485" y="3408477"/>
                </a:cubicBezTo>
                <a:cubicBezTo>
                  <a:pt x="2891342" y="3493050"/>
                  <a:pt x="2753911" y="3456048"/>
                  <a:pt x="2748626" y="3582909"/>
                </a:cubicBezTo>
                <a:cubicBezTo>
                  <a:pt x="3060489" y="3715055"/>
                  <a:pt x="3435782" y="3625195"/>
                  <a:pt x="3763503" y="3820771"/>
                </a:cubicBezTo>
                <a:cubicBezTo>
                  <a:pt x="3573213" y="3910629"/>
                  <a:pt x="3398782" y="3762626"/>
                  <a:pt x="3219063" y="3847199"/>
                </a:cubicBezTo>
                <a:cubicBezTo>
                  <a:pt x="3277208" y="3974060"/>
                  <a:pt x="5909545" y="4756360"/>
                  <a:pt x="6385269" y="4840933"/>
                </a:cubicBezTo>
                <a:cubicBezTo>
                  <a:pt x="7171204" y="4982659"/>
                  <a:pt x="9157515" y="5302348"/>
                  <a:pt x="10285854" y="5471118"/>
                </a:cubicBezTo>
                <a:lnTo>
                  <a:pt x="10423900" y="5491534"/>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3C04E684-10F4-4CC3-A0B9-F03AA7BE37CF}" type="datetimeFigureOut">
              <a:rPr lang="en-US" smtClean="0"/>
              <a:t>3/25/22</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4624393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76C5A8FA-6B61-4934-AF55-C595090CA5DC}"/>
              </a:ext>
            </a:extLst>
          </p:cNvPr>
          <p:cNvSpPr/>
          <p:nvPr/>
        </p:nvSpPr>
        <p:spPr>
          <a:xfrm>
            <a:off x="4726728" y="0"/>
            <a:ext cx="7472381" cy="6858000"/>
          </a:xfrm>
          <a:custGeom>
            <a:avLst/>
            <a:gdLst>
              <a:gd name="connsiteX0" fmla="*/ 1232666 w 7472381"/>
              <a:gd name="connsiteY0" fmla="*/ 0 h 6886575"/>
              <a:gd name="connsiteX1" fmla="*/ 7472381 w 7472381"/>
              <a:gd name="connsiteY1" fmla="*/ 0 h 6886575"/>
              <a:gd name="connsiteX2" fmla="*/ 7472381 w 7472381"/>
              <a:gd name="connsiteY2" fmla="*/ 814388 h 6886575"/>
              <a:gd name="connsiteX3" fmla="*/ 7472381 w 7472381"/>
              <a:gd name="connsiteY3" fmla="*/ 6411516 h 6886575"/>
              <a:gd name="connsiteX4" fmla="*/ 7472381 w 7472381"/>
              <a:gd name="connsiteY4" fmla="*/ 6886575 h 6886575"/>
              <a:gd name="connsiteX5" fmla="*/ 6992676 w 7472381"/>
              <a:gd name="connsiteY5" fmla="*/ 6886575 h 6886575"/>
              <a:gd name="connsiteX6" fmla="*/ 1946893 w 7472381"/>
              <a:gd name="connsiteY6" fmla="*/ 6886575 h 6886575"/>
              <a:gd name="connsiteX7" fmla="*/ 1506276 w 7472381"/>
              <a:gd name="connsiteY7" fmla="*/ 6686550 h 6886575"/>
              <a:gd name="connsiteX8" fmla="*/ 1314394 w 7472381"/>
              <a:gd name="connsiteY8" fmla="*/ 6457949 h 6886575"/>
              <a:gd name="connsiteX9" fmla="*/ 1246880 w 7472381"/>
              <a:gd name="connsiteY9" fmla="*/ 6393656 h 6886575"/>
              <a:gd name="connsiteX10" fmla="*/ 1079872 w 7472381"/>
              <a:gd name="connsiteY10" fmla="*/ 6307931 h 6886575"/>
              <a:gd name="connsiteX11" fmla="*/ 788495 w 7472381"/>
              <a:gd name="connsiteY11" fmla="*/ 6125765 h 6886575"/>
              <a:gd name="connsiteX12" fmla="*/ 895097 w 7472381"/>
              <a:gd name="connsiteY12" fmla="*/ 6082903 h 6886575"/>
              <a:gd name="connsiteX13" fmla="*/ 1204239 w 7472381"/>
              <a:gd name="connsiteY13" fmla="*/ 6193631 h 6886575"/>
              <a:gd name="connsiteX14" fmla="*/ 1428102 w 7472381"/>
              <a:gd name="connsiteY14" fmla="*/ 6222206 h 6886575"/>
              <a:gd name="connsiteX15" fmla="*/ 1111852 w 7472381"/>
              <a:gd name="connsiteY15" fmla="*/ 6029325 h 6886575"/>
              <a:gd name="connsiteX16" fmla="*/ 806262 w 7472381"/>
              <a:gd name="connsiteY16" fmla="*/ 5779294 h 6886575"/>
              <a:gd name="connsiteX17" fmla="*/ 1040785 w 7472381"/>
              <a:gd name="connsiteY17" fmla="*/ 5825728 h 6886575"/>
              <a:gd name="connsiteX18" fmla="*/ 1051445 w 7472381"/>
              <a:gd name="connsiteY18" fmla="*/ 5793581 h 6886575"/>
              <a:gd name="connsiteX19" fmla="*/ 845349 w 7472381"/>
              <a:gd name="connsiteY19" fmla="*/ 5497115 h 6886575"/>
              <a:gd name="connsiteX20" fmla="*/ 745855 w 7472381"/>
              <a:gd name="connsiteY20" fmla="*/ 5375672 h 6886575"/>
              <a:gd name="connsiteX21" fmla="*/ 291024 w 7472381"/>
              <a:gd name="connsiteY21" fmla="*/ 5014913 h 6886575"/>
              <a:gd name="connsiteX22" fmla="*/ 724535 w 7472381"/>
              <a:gd name="connsiteY22" fmla="*/ 5175647 h 6886575"/>
              <a:gd name="connsiteX23" fmla="*/ 276811 w 7472381"/>
              <a:gd name="connsiteY23" fmla="*/ 4825603 h 6886575"/>
              <a:gd name="connsiteX24" fmla="*/ 60055 w 7472381"/>
              <a:gd name="connsiteY24" fmla="*/ 4697016 h 6886575"/>
              <a:gd name="connsiteX25" fmla="*/ 6755 w 7472381"/>
              <a:gd name="connsiteY25" fmla="*/ 4622006 h 6886575"/>
              <a:gd name="connsiteX26" fmla="*/ 102696 w 7472381"/>
              <a:gd name="connsiteY26" fmla="*/ 4604146 h 6886575"/>
              <a:gd name="connsiteX27" fmla="*/ 397625 w 7472381"/>
              <a:gd name="connsiteY27" fmla="*/ 4632722 h 6886575"/>
              <a:gd name="connsiteX28" fmla="*/ 31628 w 7472381"/>
              <a:gd name="connsiteY28" fmla="*/ 4396978 h 6886575"/>
              <a:gd name="connsiteX29" fmla="*/ 305237 w 7472381"/>
              <a:gd name="connsiteY29" fmla="*/ 4432697 h 6886575"/>
              <a:gd name="connsiteX30" fmla="*/ 383412 w 7472381"/>
              <a:gd name="connsiteY30" fmla="*/ 4339828 h 6886575"/>
              <a:gd name="connsiteX31" fmla="*/ 511333 w 7472381"/>
              <a:gd name="connsiteY31" fmla="*/ 4189810 h 6886575"/>
              <a:gd name="connsiteX32" fmla="*/ 600167 w 7472381"/>
              <a:gd name="connsiteY32" fmla="*/ 4107656 h 6886575"/>
              <a:gd name="connsiteX33" fmla="*/ 635701 w 7472381"/>
              <a:gd name="connsiteY33" fmla="*/ 3843337 h 6886575"/>
              <a:gd name="connsiteX34" fmla="*/ 561080 w 7472381"/>
              <a:gd name="connsiteY34" fmla="*/ 3554015 h 6886575"/>
              <a:gd name="connsiteX35" fmla="*/ 354985 w 7472381"/>
              <a:gd name="connsiteY35" fmla="*/ 3407569 h 6886575"/>
              <a:gd name="connsiteX36" fmla="*/ 415392 w 7472381"/>
              <a:gd name="connsiteY36" fmla="*/ 3243263 h 6886575"/>
              <a:gd name="connsiteX37" fmla="*/ 852456 w 7472381"/>
              <a:gd name="connsiteY37" fmla="*/ 3343275 h 6886575"/>
              <a:gd name="connsiteX38" fmla="*/ 202190 w 7472381"/>
              <a:gd name="connsiteY38" fmla="*/ 2953940 h 6886575"/>
              <a:gd name="connsiteX39" fmla="*/ 312344 w 7472381"/>
              <a:gd name="connsiteY39" fmla="*/ 2936081 h 6886575"/>
              <a:gd name="connsiteX40" fmla="*/ 706768 w 7472381"/>
              <a:gd name="connsiteY40" fmla="*/ 2714625 h 6886575"/>
              <a:gd name="connsiteX41" fmla="*/ 728088 w 7472381"/>
              <a:gd name="connsiteY41" fmla="*/ 2703909 h 6886575"/>
              <a:gd name="connsiteX42" fmla="*/ 795602 w 7472381"/>
              <a:gd name="connsiteY42" fmla="*/ 2564606 h 6886575"/>
              <a:gd name="connsiteX43" fmla="*/ 1008804 w 7472381"/>
              <a:gd name="connsiteY43" fmla="*/ 2543175 h 6886575"/>
              <a:gd name="connsiteX44" fmla="*/ 1186473 w 7472381"/>
              <a:gd name="connsiteY44" fmla="*/ 2575322 h 6886575"/>
              <a:gd name="connsiteX45" fmla="*/ 1378355 w 7472381"/>
              <a:gd name="connsiteY45" fmla="*/ 2536031 h 6886575"/>
              <a:gd name="connsiteX46" fmla="*/ 1548916 w 7472381"/>
              <a:gd name="connsiteY46" fmla="*/ 2553891 h 6886575"/>
              <a:gd name="connsiteX47" fmla="*/ 1694604 w 7472381"/>
              <a:gd name="connsiteY47" fmla="*/ 2528888 h 6886575"/>
              <a:gd name="connsiteX48" fmla="*/ 1552469 w 7472381"/>
              <a:gd name="connsiteY48" fmla="*/ 2411015 h 6886575"/>
              <a:gd name="connsiteX49" fmla="*/ 1353481 w 7472381"/>
              <a:gd name="connsiteY49" fmla="*/ 2411015 h 6886575"/>
              <a:gd name="connsiteX50" fmla="*/ 1211346 w 7472381"/>
              <a:gd name="connsiteY50" fmla="*/ 2336007 h 6886575"/>
              <a:gd name="connsiteX51" fmla="*/ 1076318 w 7472381"/>
              <a:gd name="connsiteY51" fmla="*/ 2200275 h 6886575"/>
              <a:gd name="connsiteX52" fmla="*/ 600167 w 7472381"/>
              <a:gd name="connsiteY52" fmla="*/ 1982390 h 6886575"/>
              <a:gd name="connsiteX53" fmla="*/ 514886 w 7472381"/>
              <a:gd name="connsiteY53" fmla="*/ 1900238 h 6886575"/>
              <a:gd name="connsiteX54" fmla="*/ 1872273 w 7472381"/>
              <a:gd name="connsiteY54" fmla="*/ 2218135 h 6886575"/>
              <a:gd name="connsiteX55" fmla="*/ 1452975 w 7472381"/>
              <a:gd name="connsiteY55" fmla="*/ 2085975 h 6886575"/>
              <a:gd name="connsiteX56" fmla="*/ 1737245 w 7472381"/>
              <a:gd name="connsiteY56" fmla="*/ 2110978 h 6886575"/>
              <a:gd name="connsiteX57" fmla="*/ 1893593 w 7472381"/>
              <a:gd name="connsiteY57" fmla="*/ 2021681 h 6886575"/>
              <a:gd name="connsiteX58" fmla="*/ 1893593 w 7472381"/>
              <a:gd name="connsiteY58" fmla="*/ 1993106 h 6886575"/>
              <a:gd name="connsiteX59" fmla="*/ 1776332 w 7472381"/>
              <a:gd name="connsiteY59" fmla="*/ 1910953 h 6886575"/>
              <a:gd name="connsiteX60" fmla="*/ 1708818 w 7472381"/>
              <a:gd name="connsiteY60" fmla="*/ 1857375 h 6886575"/>
              <a:gd name="connsiteX61" fmla="*/ 1524043 w 7472381"/>
              <a:gd name="connsiteY61" fmla="*/ 1664493 h 6886575"/>
              <a:gd name="connsiteX62" fmla="*/ 1655517 w 7472381"/>
              <a:gd name="connsiteY62" fmla="*/ 1643062 h 6886575"/>
              <a:gd name="connsiteX63" fmla="*/ 1705264 w 7472381"/>
              <a:gd name="connsiteY63" fmla="*/ 1603772 h 6886575"/>
              <a:gd name="connsiteX64" fmla="*/ 1669731 w 7472381"/>
              <a:gd name="connsiteY64" fmla="*/ 1546622 h 6886575"/>
              <a:gd name="connsiteX65" fmla="*/ 1261093 w 7472381"/>
              <a:gd name="connsiteY65" fmla="*/ 1371600 h 6886575"/>
              <a:gd name="connsiteX66" fmla="*/ 1229113 w 7472381"/>
              <a:gd name="connsiteY66" fmla="*/ 1235869 h 6886575"/>
              <a:gd name="connsiteX67" fmla="*/ 1307287 w 7472381"/>
              <a:gd name="connsiteY67" fmla="*/ 1214437 h 6886575"/>
              <a:gd name="connsiteX68" fmla="*/ 1396121 w 7472381"/>
              <a:gd name="connsiteY68" fmla="*/ 1225153 h 6886575"/>
              <a:gd name="connsiteX69" fmla="*/ 1325054 w 7472381"/>
              <a:gd name="connsiteY69" fmla="*/ 1117997 h 6886575"/>
              <a:gd name="connsiteX70" fmla="*/ 1037231 w 7472381"/>
              <a:gd name="connsiteY70" fmla="*/ 1010841 h 6886575"/>
              <a:gd name="connsiteX71" fmla="*/ 983931 w 7472381"/>
              <a:gd name="connsiteY71" fmla="*/ 953690 h 6886575"/>
              <a:gd name="connsiteX72" fmla="*/ 1054998 w 7472381"/>
              <a:gd name="connsiteY72" fmla="*/ 925115 h 6886575"/>
              <a:gd name="connsiteX73" fmla="*/ 1108299 w 7472381"/>
              <a:gd name="connsiteY73" fmla="*/ 914400 h 6886575"/>
              <a:gd name="connsiteX74" fmla="*/ 6755 w 7472381"/>
              <a:gd name="connsiteY74" fmla="*/ 467915 h 6886575"/>
              <a:gd name="connsiteX75" fmla="*/ 255490 w 7472381"/>
              <a:gd name="connsiteY75" fmla="*/ 464344 h 6886575"/>
              <a:gd name="connsiteX76" fmla="*/ 500673 w 7472381"/>
              <a:gd name="connsiteY76" fmla="*/ 535781 h 6886575"/>
              <a:gd name="connsiteX77" fmla="*/ 760069 w 7472381"/>
              <a:gd name="connsiteY77" fmla="*/ 525066 h 6886575"/>
              <a:gd name="connsiteX78" fmla="*/ 1005251 w 7472381"/>
              <a:gd name="connsiteY78" fmla="*/ 560785 h 6886575"/>
              <a:gd name="connsiteX79" fmla="*/ 1218453 w 7472381"/>
              <a:gd name="connsiteY79" fmla="*/ 560785 h 6886575"/>
              <a:gd name="connsiteX80" fmla="*/ 1019464 w 7472381"/>
              <a:gd name="connsiteY80" fmla="*/ 507206 h 6886575"/>
              <a:gd name="connsiteX81" fmla="*/ 944844 w 7472381"/>
              <a:gd name="connsiteY81" fmla="*/ 417909 h 6886575"/>
              <a:gd name="connsiteX82" fmla="*/ 969717 w 7472381"/>
              <a:gd name="connsiteY82" fmla="*/ 335757 h 6886575"/>
              <a:gd name="connsiteX83" fmla="*/ 1051445 w 7472381"/>
              <a:gd name="connsiteY83" fmla="*/ 360759 h 6886575"/>
              <a:gd name="connsiteX84" fmla="*/ 1147386 w 7472381"/>
              <a:gd name="connsiteY84" fmla="*/ 453629 h 6886575"/>
              <a:gd name="connsiteX85" fmla="*/ 1168706 w 7472381"/>
              <a:gd name="connsiteY85" fmla="*/ 396478 h 6886575"/>
              <a:gd name="connsiteX86" fmla="*/ 1225560 w 7472381"/>
              <a:gd name="connsiteY86" fmla="*/ 353615 h 6886575"/>
              <a:gd name="connsiteX87" fmla="*/ 1552469 w 7472381"/>
              <a:gd name="connsiteY87" fmla="*/ 375047 h 6886575"/>
              <a:gd name="connsiteX88" fmla="*/ 1335714 w 7472381"/>
              <a:gd name="connsiteY88" fmla="*/ 192881 h 6886575"/>
              <a:gd name="connsiteX89" fmla="*/ 1197133 w 7472381"/>
              <a:gd name="connsiteY89" fmla="*/ 164306 h 6886575"/>
              <a:gd name="connsiteX90" fmla="*/ 1165153 w 7472381"/>
              <a:gd name="connsiteY90" fmla="*/ 89297 h 6886575"/>
              <a:gd name="connsiteX91" fmla="*/ 1229113 w 7472381"/>
              <a:gd name="connsiteY91" fmla="*/ 71437 h 6886575"/>
              <a:gd name="connsiteX92" fmla="*/ 1548916 w 7472381"/>
              <a:gd name="connsiteY92" fmla="*/ 135731 h 6886575"/>
              <a:gd name="connsiteX93" fmla="*/ 1602217 w 7472381"/>
              <a:gd name="connsiteY93" fmla="*/ 110728 h 6886575"/>
              <a:gd name="connsiteX94" fmla="*/ 1232666 w 7472381"/>
              <a:gd name="connsiteY94" fmla="*/ 0 h 688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472381" h="6886575">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solidFill>
            <a:schemeClr val="accent1">
              <a:alpha val="20000"/>
            </a:schemeClr>
          </a:solidFill>
          <a:ln w="32707" cap="flat">
            <a:noFill/>
            <a:prstDash val="solid"/>
            <a:miter/>
          </a:ln>
        </p:spPr>
        <p:txBody>
          <a:bodyPr rtlCol="0" anchor="ctr"/>
          <a:lstStyle/>
          <a:p>
            <a:endParaRPr lang="en-US">
              <a:solidFill>
                <a:schemeClr val="tx1"/>
              </a:solidFill>
            </a:endParaRPr>
          </a:p>
        </p:txBody>
      </p:sp>
      <p:sp>
        <p:nvSpPr>
          <p:cNvPr id="2" name="Title 1">
            <a:extLst>
              <a:ext uri="{FF2B5EF4-FFF2-40B4-BE49-F238E27FC236}">
                <a16:creationId xmlns:a16="http://schemas.microsoft.com/office/drawing/2014/main" id="{146AD042-DE90-4088-8A07-B9A64C2CE03E}"/>
              </a:ext>
            </a:extLst>
          </p:cNvPr>
          <p:cNvSpPr>
            <a:spLocks noGrp="1"/>
          </p:cNvSpPr>
          <p:nvPr>
            <p:ph type="title"/>
          </p:nvPr>
        </p:nvSpPr>
        <p:spPr>
          <a:xfrm>
            <a:off x="839788" y="640080"/>
            <a:ext cx="3886200" cy="2953512"/>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F2FFC98-62A0-445A-BEDA-785BE925A1D8}"/>
              </a:ext>
            </a:extLst>
          </p:cNvPr>
          <p:cNvSpPr>
            <a:spLocks noGrp="1"/>
          </p:cNvSpPr>
          <p:nvPr>
            <p:ph idx="1"/>
          </p:nvPr>
        </p:nvSpPr>
        <p:spPr>
          <a:xfrm>
            <a:off x="7059168" y="640080"/>
            <a:ext cx="4489704" cy="5596128"/>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DB4D7827-8489-4EE4-88EE-16685FE6DE8A}"/>
              </a:ext>
            </a:extLst>
          </p:cNvPr>
          <p:cNvSpPr>
            <a:spLocks noGrp="1"/>
          </p:cNvSpPr>
          <p:nvPr>
            <p:ph type="body" sz="half" idx="2"/>
          </p:nvPr>
        </p:nvSpPr>
        <p:spPr>
          <a:xfrm>
            <a:off x="839788" y="3776472"/>
            <a:ext cx="3886200" cy="246888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33534F-EA91-4A50-B0F6-10D689E458EF}"/>
              </a:ext>
            </a:extLst>
          </p:cNvPr>
          <p:cNvSpPr>
            <a:spLocks noGrp="1"/>
          </p:cNvSpPr>
          <p:nvPr>
            <p:ph type="dt" sz="half" idx="10"/>
          </p:nvPr>
        </p:nvSpPr>
        <p:spPr/>
        <p:txBody>
          <a:bodyPr/>
          <a:lstStyle/>
          <a:p>
            <a:fld id="{3C04E684-10F4-4CC3-A0B9-F03AA7BE37CF}" type="datetimeFigureOut">
              <a:rPr lang="en-US" smtClean="0"/>
              <a:t>3/25/22</a:t>
            </a:fld>
            <a:endParaRPr lang="en-US"/>
          </a:p>
        </p:txBody>
      </p:sp>
      <p:sp>
        <p:nvSpPr>
          <p:cNvPr id="6" name="Footer Placeholder 5">
            <a:extLst>
              <a:ext uri="{FF2B5EF4-FFF2-40B4-BE49-F238E27FC236}">
                <a16:creationId xmlns:a16="http://schemas.microsoft.com/office/drawing/2014/main" id="{6C20F3F7-8B4B-4015-AA9C-109D05B2F146}"/>
              </a:ext>
            </a:extLst>
          </p:cNvPr>
          <p:cNvSpPr>
            <a:spLocks noGrp="1"/>
          </p:cNvSpPr>
          <p:nvPr>
            <p:ph type="ftr" sz="quarter" idx="11"/>
          </p:nvPr>
        </p:nvSpPr>
        <p:spPr/>
        <p:txBody>
          <a:bodyPr/>
          <a:lstStyle>
            <a:lvl1pPr algn="l">
              <a:defRPr/>
            </a:lvl1pPr>
          </a:lstStyle>
          <a:p>
            <a:endParaRPr lang="en-US"/>
          </a:p>
        </p:txBody>
      </p:sp>
      <p:sp>
        <p:nvSpPr>
          <p:cNvPr id="7" name="Slide Number Placeholder 6">
            <a:extLst>
              <a:ext uri="{FF2B5EF4-FFF2-40B4-BE49-F238E27FC236}">
                <a16:creationId xmlns:a16="http://schemas.microsoft.com/office/drawing/2014/main" id="{910B6EE2-78A1-4D01-87BE-A1487FBD271F}"/>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4175028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Graphic 1" descr="Tag=AccentColor&#10;Flavor=Light&#10;Target=Fill">
            <a:extLst>
              <a:ext uri="{FF2B5EF4-FFF2-40B4-BE49-F238E27FC236}">
                <a16:creationId xmlns:a16="http://schemas.microsoft.com/office/drawing/2014/main" id="{0EE21C0F-70D8-4F3C-9392-07559C90EE6E}"/>
              </a:ext>
            </a:extLst>
          </p:cNvPr>
          <p:cNvSpPr/>
          <p:nvPr/>
        </p:nvSpPr>
        <p:spPr>
          <a:xfrm rot="10800000" flipH="1" flipV="1">
            <a:off x="684965" y="1332237"/>
            <a:ext cx="5263732" cy="3841102"/>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48DB1DFE-8154-440D-93CF-FEF7860E897F}"/>
              </a:ext>
            </a:extLst>
          </p:cNvPr>
          <p:cNvSpPr>
            <a:spLocks noGrp="1"/>
          </p:cNvSpPr>
          <p:nvPr>
            <p:ph type="title"/>
          </p:nvPr>
        </p:nvSpPr>
        <p:spPr>
          <a:xfrm>
            <a:off x="1399032" y="2523744"/>
            <a:ext cx="3831336" cy="1453896"/>
          </a:xfrm>
        </p:spPr>
        <p:txBody>
          <a:bodyPr anchor="b"/>
          <a:lstStyle>
            <a:lvl1pPr algn="ct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CD9D1F5-05CC-48F3-A314-315EF1703043}"/>
              </a:ext>
            </a:extLst>
          </p:cNvPr>
          <p:cNvSpPr>
            <a:spLocks noGrp="1"/>
          </p:cNvSpPr>
          <p:nvPr>
            <p:ph type="pic" idx="1"/>
          </p:nvPr>
        </p:nvSpPr>
        <p:spPr>
          <a:xfrm>
            <a:off x="6711696" y="640079"/>
            <a:ext cx="4837176" cy="556869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211807DE-1178-4BBB-89D8-9046239C2DE9}"/>
              </a:ext>
            </a:extLst>
          </p:cNvPr>
          <p:cNvSpPr>
            <a:spLocks noGrp="1"/>
          </p:cNvSpPr>
          <p:nvPr>
            <p:ph type="body" sz="half" idx="2"/>
          </p:nvPr>
        </p:nvSpPr>
        <p:spPr>
          <a:xfrm>
            <a:off x="1655064" y="4087368"/>
            <a:ext cx="3319272" cy="649224"/>
          </a:xfrm>
        </p:spPr>
        <p:txBody>
          <a:bodyPr>
            <a:noAutofit/>
          </a:bodyPr>
          <a:lstStyle>
            <a:lvl1pPr marL="0" indent="0" algn="ctr">
              <a:buNone/>
              <a:defRPr sz="2000" cap="all"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48EA59-A1BC-48B7-9495-6D5C6035B14B}"/>
              </a:ext>
            </a:extLst>
          </p:cNvPr>
          <p:cNvSpPr>
            <a:spLocks noGrp="1"/>
          </p:cNvSpPr>
          <p:nvPr>
            <p:ph type="dt" sz="half" idx="10"/>
          </p:nvPr>
        </p:nvSpPr>
        <p:spPr/>
        <p:txBody>
          <a:bodyPr/>
          <a:lstStyle/>
          <a:p>
            <a:fld id="{3C04E684-10F4-4CC3-A0B9-F03AA7BE37CF}" type="datetimeFigureOut">
              <a:rPr lang="en-US" smtClean="0"/>
              <a:t>3/25/22</a:t>
            </a:fld>
            <a:endParaRPr lang="en-US"/>
          </a:p>
        </p:txBody>
      </p:sp>
      <p:sp>
        <p:nvSpPr>
          <p:cNvPr id="6" name="Footer Placeholder 5">
            <a:extLst>
              <a:ext uri="{FF2B5EF4-FFF2-40B4-BE49-F238E27FC236}">
                <a16:creationId xmlns:a16="http://schemas.microsoft.com/office/drawing/2014/main" id="{49F85A72-B50F-440E-AAD3-53C099F6D9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C2D00B-4207-4720-8C68-605CAFDD5CA2}"/>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6939600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C888B-58B8-4428-8B1D-4E26FC5DD59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314F67B-D516-42FA-A2CA-2DCD37CFE8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2BA5FF-4919-4FF8-9C04-06CE156B762F}"/>
              </a:ext>
            </a:extLst>
          </p:cNvPr>
          <p:cNvSpPr>
            <a:spLocks noGrp="1"/>
          </p:cNvSpPr>
          <p:nvPr>
            <p:ph type="dt" sz="half" idx="10"/>
          </p:nvPr>
        </p:nvSpPr>
        <p:spPr/>
        <p:txBody>
          <a:bodyPr/>
          <a:lstStyle/>
          <a:p>
            <a:fld id="{3C04E684-10F4-4CC3-A0B9-F03AA7BE37CF}" type="datetimeFigureOut">
              <a:rPr lang="en-US" smtClean="0"/>
              <a:t>3/25/22</a:t>
            </a:fld>
            <a:endParaRPr lang="en-US"/>
          </a:p>
        </p:txBody>
      </p:sp>
      <p:sp>
        <p:nvSpPr>
          <p:cNvPr id="5" name="Footer Placeholder 4">
            <a:extLst>
              <a:ext uri="{FF2B5EF4-FFF2-40B4-BE49-F238E27FC236}">
                <a16:creationId xmlns:a16="http://schemas.microsoft.com/office/drawing/2014/main" id="{CBEDA970-128E-4150-8E5A-A1B056E835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EC6CD1-EE5E-42EF-B76D-BB803BA6AB5E}"/>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8378137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50C2A1B-34CA-4877-9435-D77DF325757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F255E5E-4A81-44CC-8D99-F56E625D463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9CEECF-A221-4ECC-AD9C-E197D516D24C}"/>
              </a:ext>
            </a:extLst>
          </p:cNvPr>
          <p:cNvSpPr>
            <a:spLocks noGrp="1"/>
          </p:cNvSpPr>
          <p:nvPr>
            <p:ph type="dt" sz="half" idx="10"/>
          </p:nvPr>
        </p:nvSpPr>
        <p:spPr/>
        <p:txBody>
          <a:bodyPr/>
          <a:lstStyle/>
          <a:p>
            <a:fld id="{3C04E684-10F4-4CC3-A0B9-F03AA7BE37CF}" type="datetimeFigureOut">
              <a:rPr lang="en-US" smtClean="0"/>
              <a:t>3/25/22</a:t>
            </a:fld>
            <a:endParaRPr lang="en-US"/>
          </a:p>
        </p:txBody>
      </p:sp>
      <p:sp>
        <p:nvSpPr>
          <p:cNvPr id="5" name="Footer Placeholder 4">
            <a:extLst>
              <a:ext uri="{FF2B5EF4-FFF2-40B4-BE49-F238E27FC236}">
                <a16:creationId xmlns:a16="http://schemas.microsoft.com/office/drawing/2014/main" id="{018F41AE-0DDE-49ED-9F0C-E0E16F599A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B47FB7-77F0-4C43-B81E-D04B31C953D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7235682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FD0CD-F1B3-1B45-B62C-32FDC68C10C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6BB4D44-A5A2-B04A-8030-3B88B02D321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54AE1AD-257F-044D-BB27-6FB0EB31885E}"/>
              </a:ext>
            </a:extLst>
          </p:cNvPr>
          <p:cNvSpPr>
            <a:spLocks noGrp="1"/>
          </p:cNvSpPr>
          <p:nvPr>
            <p:ph type="dt" sz="half" idx="10"/>
          </p:nvPr>
        </p:nvSpPr>
        <p:spPr/>
        <p:txBody>
          <a:bodyPr/>
          <a:lstStyle/>
          <a:p>
            <a:fld id="{3C04E684-10F4-4CC3-A0B9-F03AA7BE37CF}" type="datetimeFigureOut">
              <a:rPr lang="en-US" smtClean="0"/>
              <a:t>3/25/22</a:t>
            </a:fld>
            <a:endParaRPr lang="en-US"/>
          </a:p>
        </p:txBody>
      </p:sp>
      <p:sp>
        <p:nvSpPr>
          <p:cNvPr id="5" name="Footer Placeholder 4">
            <a:extLst>
              <a:ext uri="{FF2B5EF4-FFF2-40B4-BE49-F238E27FC236}">
                <a16:creationId xmlns:a16="http://schemas.microsoft.com/office/drawing/2014/main" id="{6A1C843A-89F0-A449-8EFA-E83071E194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1CB350C-17F3-204B-8820-F0B790C9F1C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7999463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1800A-7D3E-7B4E-8EBB-4BFFBDFEB23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2ABC85A-B7CE-0645-A286-2E7F27B5466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58412A9-C295-E949-98B5-BDB772DEA08A}"/>
              </a:ext>
            </a:extLst>
          </p:cNvPr>
          <p:cNvSpPr>
            <a:spLocks noGrp="1"/>
          </p:cNvSpPr>
          <p:nvPr>
            <p:ph type="dt" sz="half" idx="10"/>
          </p:nvPr>
        </p:nvSpPr>
        <p:spPr/>
        <p:txBody>
          <a:bodyPr/>
          <a:lstStyle/>
          <a:p>
            <a:fld id="{3C04E684-10F4-4CC3-A0B9-F03AA7BE37CF}" type="datetimeFigureOut">
              <a:rPr lang="en-US" smtClean="0"/>
              <a:t>3/25/22</a:t>
            </a:fld>
            <a:endParaRPr lang="en-US"/>
          </a:p>
        </p:txBody>
      </p:sp>
      <p:sp>
        <p:nvSpPr>
          <p:cNvPr id="5" name="Footer Placeholder 4">
            <a:extLst>
              <a:ext uri="{FF2B5EF4-FFF2-40B4-BE49-F238E27FC236}">
                <a16:creationId xmlns:a16="http://schemas.microsoft.com/office/drawing/2014/main" id="{6F5337EC-A96F-464A-9D0F-336E9329FD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18AFE0C-2A45-0F4A-9760-4CD4441EDE41}"/>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783461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D7471-C562-BF48-9786-C79770AC47B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0B4BEFC-0887-F34F-B888-EC0CFED279E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8CCD865-FF56-D749-A2FE-E6DD2E03AE94}"/>
              </a:ext>
            </a:extLst>
          </p:cNvPr>
          <p:cNvSpPr>
            <a:spLocks noGrp="1"/>
          </p:cNvSpPr>
          <p:nvPr>
            <p:ph type="dt" sz="half" idx="10"/>
          </p:nvPr>
        </p:nvSpPr>
        <p:spPr/>
        <p:txBody>
          <a:bodyPr/>
          <a:lstStyle/>
          <a:p>
            <a:fld id="{3C04E684-10F4-4CC3-A0B9-F03AA7BE37CF}" type="datetimeFigureOut">
              <a:rPr lang="en-US" smtClean="0"/>
              <a:t>3/25/22</a:t>
            </a:fld>
            <a:endParaRPr lang="en-US"/>
          </a:p>
        </p:txBody>
      </p:sp>
      <p:sp>
        <p:nvSpPr>
          <p:cNvPr id="5" name="Footer Placeholder 4">
            <a:extLst>
              <a:ext uri="{FF2B5EF4-FFF2-40B4-BE49-F238E27FC236}">
                <a16:creationId xmlns:a16="http://schemas.microsoft.com/office/drawing/2014/main" id="{949158D6-FB51-B24D-A8E5-CCC5C3D631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BCA348-92E9-1C46-B3DE-7F94589DF388}"/>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0451265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9338E-40DC-3E46-86DC-AAF2E1417FE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299DB24-753D-8C46-857D-A6537ADE52D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F34F4A0-9A71-D54A-A77E-A8CAFF06D2E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CA0479C-7E53-EE4F-9045-40997CFEB302}"/>
              </a:ext>
            </a:extLst>
          </p:cNvPr>
          <p:cNvSpPr>
            <a:spLocks noGrp="1"/>
          </p:cNvSpPr>
          <p:nvPr>
            <p:ph type="dt" sz="half" idx="10"/>
          </p:nvPr>
        </p:nvSpPr>
        <p:spPr/>
        <p:txBody>
          <a:bodyPr/>
          <a:lstStyle/>
          <a:p>
            <a:fld id="{3C04E684-10F4-4CC3-A0B9-F03AA7BE37CF}" type="datetimeFigureOut">
              <a:rPr lang="en-US" smtClean="0"/>
              <a:t>3/25/22</a:t>
            </a:fld>
            <a:endParaRPr lang="en-US"/>
          </a:p>
        </p:txBody>
      </p:sp>
      <p:sp>
        <p:nvSpPr>
          <p:cNvPr id="6" name="Footer Placeholder 5">
            <a:extLst>
              <a:ext uri="{FF2B5EF4-FFF2-40B4-BE49-F238E27FC236}">
                <a16:creationId xmlns:a16="http://schemas.microsoft.com/office/drawing/2014/main" id="{542A9746-BC50-884A-8AD6-6BABBC250E1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B77650E-A4B3-8E4C-9D5E-2F4876974980}"/>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5073433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76342-346E-6945-9541-188EFD9E5ED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2138DC0-5466-894E-AFD5-7583D4B19A2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178A664-5F3B-0243-8C99-06AD251E732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0688815-D76B-3049-B868-EB818C93F0F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0BEFFE-B264-1241-A11C-B39BEE909ED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31348BD-1D56-F24F-B303-49F2681DFF8B}"/>
              </a:ext>
            </a:extLst>
          </p:cNvPr>
          <p:cNvSpPr>
            <a:spLocks noGrp="1"/>
          </p:cNvSpPr>
          <p:nvPr>
            <p:ph type="dt" sz="half" idx="10"/>
          </p:nvPr>
        </p:nvSpPr>
        <p:spPr/>
        <p:txBody>
          <a:bodyPr/>
          <a:lstStyle/>
          <a:p>
            <a:fld id="{3C04E684-10F4-4CC3-A0B9-F03AA7BE37CF}" type="datetimeFigureOut">
              <a:rPr lang="en-US" smtClean="0"/>
              <a:t>3/25/22</a:t>
            </a:fld>
            <a:endParaRPr lang="en-US"/>
          </a:p>
        </p:txBody>
      </p:sp>
      <p:sp>
        <p:nvSpPr>
          <p:cNvPr id="8" name="Footer Placeholder 7">
            <a:extLst>
              <a:ext uri="{FF2B5EF4-FFF2-40B4-BE49-F238E27FC236}">
                <a16:creationId xmlns:a16="http://schemas.microsoft.com/office/drawing/2014/main" id="{6816C11D-06A2-C345-8C75-5EC8DE05A81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C36A341-A6EA-F44D-88A3-FE93ABE5E866}"/>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8136832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38429D-BF1B-814F-890F-FC7DE4F1483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DD406E7-737B-1446-95E9-69FB11C8613A}"/>
              </a:ext>
            </a:extLst>
          </p:cNvPr>
          <p:cNvSpPr>
            <a:spLocks noGrp="1"/>
          </p:cNvSpPr>
          <p:nvPr>
            <p:ph type="dt" sz="half" idx="10"/>
          </p:nvPr>
        </p:nvSpPr>
        <p:spPr/>
        <p:txBody>
          <a:bodyPr/>
          <a:lstStyle/>
          <a:p>
            <a:fld id="{3C04E684-10F4-4CC3-A0B9-F03AA7BE37CF}" type="datetimeFigureOut">
              <a:rPr lang="en-US" smtClean="0"/>
              <a:t>3/25/22</a:t>
            </a:fld>
            <a:endParaRPr lang="en-US"/>
          </a:p>
        </p:txBody>
      </p:sp>
      <p:sp>
        <p:nvSpPr>
          <p:cNvPr id="4" name="Footer Placeholder 3">
            <a:extLst>
              <a:ext uri="{FF2B5EF4-FFF2-40B4-BE49-F238E27FC236}">
                <a16:creationId xmlns:a16="http://schemas.microsoft.com/office/drawing/2014/main" id="{54326B75-C395-DD43-8DD2-39A97571AF6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FD00549-6670-B544-A5F6-068BB16D21FC}"/>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80291589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B164534-642F-EB4B-AE9B-534A91B719A0}"/>
              </a:ext>
            </a:extLst>
          </p:cNvPr>
          <p:cNvSpPr>
            <a:spLocks noGrp="1"/>
          </p:cNvSpPr>
          <p:nvPr>
            <p:ph type="dt" sz="half" idx="10"/>
          </p:nvPr>
        </p:nvSpPr>
        <p:spPr/>
        <p:txBody>
          <a:bodyPr/>
          <a:lstStyle/>
          <a:p>
            <a:fld id="{3C04E684-10F4-4CC3-A0B9-F03AA7BE37CF}" type="datetimeFigureOut">
              <a:rPr lang="en-US" smtClean="0"/>
              <a:t>3/25/22</a:t>
            </a:fld>
            <a:endParaRPr lang="en-US"/>
          </a:p>
        </p:txBody>
      </p:sp>
      <p:sp>
        <p:nvSpPr>
          <p:cNvPr id="3" name="Footer Placeholder 2">
            <a:extLst>
              <a:ext uri="{FF2B5EF4-FFF2-40B4-BE49-F238E27FC236}">
                <a16:creationId xmlns:a16="http://schemas.microsoft.com/office/drawing/2014/main" id="{CAE743BB-DFA6-6E4D-A26C-755FE1431B1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108F2C7-0EC7-9640-B63F-F3F37C0038B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0049899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43E91-E51F-DB4F-A233-0D3F1FA8900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B636FC3-6914-2D47-A06D-EEE11ED195C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7429872-8537-F947-B7B0-D5A9FC6DCD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FA74407-9367-CB47-94A4-58A2950C1D2C}"/>
              </a:ext>
            </a:extLst>
          </p:cNvPr>
          <p:cNvSpPr>
            <a:spLocks noGrp="1"/>
          </p:cNvSpPr>
          <p:nvPr>
            <p:ph type="dt" sz="half" idx="10"/>
          </p:nvPr>
        </p:nvSpPr>
        <p:spPr/>
        <p:txBody>
          <a:bodyPr/>
          <a:lstStyle/>
          <a:p>
            <a:fld id="{3C04E684-10F4-4CC3-A0B9-F03AA7BE37CF}" type="datetimeFigureOut">
              <a:rPr lang="en-US" smtClean="0"/>
              <a:t>3/25/22</a:t>
            </a:fld>
            <a:endParaRPr lang="en-US"/>
          </a:p>
        </p:txBody>
      </p:sp>
      <p:sp>
        <p:nvSpPr>
          <p:cNvPr id="6" name="Footer Placeholder 5">
            <a:extLst>
              <a:ext uri="{FF2B5EF4-FFF2-40B4-BE49-F238E27FC236}">
                <a16:creationId xmlns:a16="http://schemas.microsoft.com/office/drawing/2014/main" id="{D2CDB629-0F69-0D46-8BD2-B8F1B0F78F0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6018ED-327F-6947-A982-A7BD6C8CDBB1}"/>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0649344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B0B1DC-8B58-E045-8394-D289B4E3E1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C70E9F0-1CA4-5E47-BE1B-CA956209CB5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19B04FF-6930-684D-9F12-5A556C054C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470BBB1-1506-A94C-A04A-5A5D2E21A6A9}"/>
              </a:ext>
            </a:extLst>
          </p:cNvPr>
          <p:cNvSpPr>
            <a:spLocks noGrp="1"/>
          </p:cNvSpPr>
          <p:nvPr>
            <p:ph type="dt" sz="half" idx="10"/>
          </p:nvPr>
        </p:nvSpPr>
        <p:spPr/>
        <p:txBody>
          <a:bodyPr/>
          <a:lstStyle/>
          <a:p>
            <a:fld id="{3C04E684-10F4-4CC3-A0B9-F03AA7BE37CF}" type="datetimeFigureOut">
              <a:rPr lang="en-US" smtClean="0"/>
              <a:t>3/25/22</a:t>
            </a:fld>
            <a:endParaRPr lang="en-US"/>
          </a:p>
        </p:txBody>
      </p:sp>
      <p:sp>
        <p:nvSpPr>
          <p:cNvPr id="6" name="Footer Placeholder 5">
            <a:extLst>
              <a:ext uri="{FF2B5EF4-FFF2-40B4-BE49-F238E27FC236}">
                <a16:creationId xmlns:a16="http://schemas.microsoft.com/office/drawing/2014/main" id="{FFBC26AA-EA8A-FD43-A703-B103F420896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DAAA2B6-E110-9549-A9F3-3D9B1D328FCC}"/>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40504907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70CCC-00DC-0B42-95A5-C4917E31377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36EC599-1E85-7945-9B4D-62478B81849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FAC420-6197-864C-9D05-C79E75F88A59}"/>
              </a:ext>
            </a:extLst>
          </p:cNvPr>
          <p:cNvSpPr>
            <a:spLocks noGrp="1"/>
          </p:cNvSpPr>
          <p:nvPr>
            <p:ph type="dt" sz="half" idx="10"/>
          </p:nvPr>
        </p:nvSpPr>
        <p:spPr/>
        <p:txBody>
          <a:bodyPr/>
          <a:lstStyle/>
          <a:p>
            <a:fld id="{3C04E684-10F4-4CC3-A0B9-F03AA7BE37CF}" type="datetimeFigureOut">
              <a:rPr lang="en-US" smtClean="0"/>
              <a:t>3/25/22</a:t>
            </a:fld>
            <a:endParaRPr lang="en-US"/>
          </a:p>
        </p:txBody>
      </p:sp>
      <p:sp>
        <p:nvSpPr>
          <p:cNvPr id="5" name="Footer Placeholder 4">
            <a:extLst>
              <a:ext uri="{FF2B5EF4-FFF2-40B4-BE49-F238E27FC236}">
                <a16:creationId xmlns:a16="http://schemas.microsoft.com/office/drawing/2014/main" id="{4E9223D5-BBD9-254E-960F-59C13AB30A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A7A28E-8D94-964C-AE4C-9A6ED8C69641}"/>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01513398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851DC39-3D72-FC43-AA60-C90F12142BD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F184485-8033-5746-9AD9-05FFEB24F58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8DFA19B-420B-1444-9916-E9AE3D04B21D}"/>
              </a:ext>
            </a:extLst>
          </p:cNvPr>
          <p:cNvSpPr>
            <a:spLocks noGrp="1"/>
          </p:cNvSpPr>
          <p:nvPr>
            <p:ph type="dt" sz="half" idx="10"/>
          </p:nvPr>
        </p:nvSpPr>
        <p:spPr/>
        <p:txBody>
          <a:bodyPr/>
          <a:lstStyle/>
          <a:p>
            <a:fld id="{3C04E684-10F4-4CC3-A0B9-F03AA7BE37CF}" type="datetimeFigureOut">
              <a:rPr lang="en-US" smtClean="0"/>
              <a:t>3/25/22</a:t>
            </a:fld>
            <a:endParaRPr lang="en-US"/>
          </a:p>
        </p:txBody>
      </p:sp>
      <p:sp>
        <p:nvSpPr>
          <p:cNvPr id="5" name="Footer Placeholder 4">
            <a:extLst>
              <a:ext uri="{FF2B5EF4-FFF2-40B4-BE49-F238E27FC236}">
                <a16:creationId xmlns:a16="http://schemas.microsoft.com/office/drawing/2014/main" id="{9AFEDF66-8F3C-914C-9522-F6C5133650E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A283A64-1E55-D14B-A949-055FD8EBE7EB}"/>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1758175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615C6B-1C98-4B1C-AB4B-1E1898E593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E8DFF97-B7FD-47F9-BC7F-DD4B4C5EA2F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A1831D22-079E-43E3-86A4-BA12DB888C7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04E684-10F4-4CC3-A0B9-F03AA7BE37CF}" type="datetimeFigureOut">
              <a:rPr lang="en-US" smtClean="0"/>
              <a:t>3/25/22</a:t>
            </a:fld>
            <a:endParaRPr lang="en-US"/>
          </a:p>
        </p:txBody>
      </p:sp>
      <p:sp>
        <p:nvSpPr>
          <p:cNvPr id="5" name="Footer Placeholder 4">
            <a:extLst>
              <a:ext uri="{FF2B5EF4-FFF2-40B4-BE49-F238E27FC236}">
                <a16:creationId xmlns:a16="http://schemas.microsoft.com/office/drawing/2014/main" id="{A14C30A2-140B-4A5D-BEEC-C1314AF1F3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B71BA8F-7826-496D-91F8-B3ECDF34DA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845F5A-061D-4825-9AE9-D7794091C6CF}" type="slidenum">
              <a:rPr lang="en-US" smtClean="0"/>
              <a:t>‹#›</a:t>
            </a:fld>
            <a:endParaRPr lang="en-US"/>
          </a:p>
        </p:txBody>
      </p:sp>
    </p:spTree>
    <p:extLst>
      <p:ext uri="{BB962C8B-B14F-4D97-AF65-F5344CB8AC3E}">
        <p14:creationId xmlns:p14="http://schemas.microsoft.com/office/powerpoint/2010/main" val="1453854573"/>
      </p:ext>
    </p:extLst>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27" r:id="rId5"/>
    <p:sldLayoutId id="2147483728" r:id="rId6"/>
    <p:sldLayoutId id="2147483734" r:id="rId7"/>
    <p:sldLayoutId id="2147483729" r:id="rId8"/>
    <p:sldLayoutId id="2147483730" r:id="rId9"/>
    <p:sldLayoutId id="2147483731" r:id="rId10"/>
    <p:sldLayoutId id="2147483732" r:id="rId11"/>
    <p:sldLayoutId id="2147483733" r:id="rId12"/>
  </p:sldLayoutIdLst>
  <p:txStyles>
    <p:titleStyle>
      <a:lvl1pPr algn="l" defTabSz="914400" rtl="0" eaLnBrk="1" latinLnBrk="0" hangingPunct="1">
        <a:lnSpc>
          <a:spcPct val="90000"/>
        </a:lnSpc>
        <a:spcBef>
          <a:spcPct val="0"/>
        </a:spcBef>
        <a:buNone/>
        <a:defRPr sz="4000" i="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04026DF-EF12-E24D-8BF6-5210C471F8C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57CBB77-D2E7-434F-B86E-066ECEE8AC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0A384F6-A8D5-E649-ACDD-BCC6E2DD9C7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04E684-10F4-4CC3-A0B9-F03AA7BE37CF}" type="datetimeFigureOut">
              <a:rPr lang="en-US" smtClean="0"/>
              <a:t>3/25/22</a:t>
            </a:fld>
            <a:endParaRPr lang="en-US"/>
          </a:p>
        </p:txBody>
      </p:sp>
      <p:sp>
        <p:nvSpPr>
          <p:cNvPr id="5" name="Footer Placeholder 4">
            <a:extLst>
              <a:ext uri="{FF2B5EF4-FFF2-40B4-BE49-F238E27FC236}">
                <a16:creationId xmlns:a16="http://schemas.microsoft.com/office/drawing/2014/main" id="{BF6FCC53-6E6B-1347-9BC7-AFB25D0002F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861B775-F609-B042-8DC5-81628FC8988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845F5A-061D-4825-9AE9-D7794091C6CF}" type="slidenum">
              <a:rPr lang="en-US" smtClean="0"/>
              <a:t>‹#›</a:t>
            </a:fld>
            <a:endParaRPr lang="en-US"/>
          </a:p>
        </p:txBody>
      </p:sp>
    </p:spTree>
    <p:extLst>
      <p:ext uri="{BB962C8B-B14F-4D97-AF65-F5344CB8AC3E}">
        <p14:creationId xmlns:p14="http://schemas.microsoft.com/office/powerpoint/2010/main" val="2941773035"/>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362D44EE-C852-4460-B8B5-C4F2BC205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581F747-92EA-AA46-9EE3-B585570166F0}"/>
              </a:ext>
            </a:extLst>
          </p:cNvPr>
          <p:cNvSpPr>
            <a:spLocks noGrp="1"/>
          </p:cNvSpPr>
          <p:nvPr>
            <p:ph type="ctrTitle"/>
          </p:nvPr>
        </p:nvSpPr>
        <p:spPr>
          <a:xfrm>
            <a:off x="6194716" y="739978"/>
            <a:ext cx="5334930" cy="3004145"/>
          </a:xfrm>
        </p:spPr>
        <p:txBody>
          <a:bodyPr>
            <a:normAutofit/>
          </a:bodyPr>
          <a:lstStyle/>
          <a:p>
            <a:pPr>
              <a:lnSpc>
                <a:spcPct val="100000"/>
              </a:lnSpc>
            </a:pPr>
            <a:r>
              <a:rPr lang="en-US" dirty="0"/>
              <a:t>Text Type Focus: </a:t>
            </a:r>
            <a:r>
              <a:rPr lang="en-US" i="1" dirty="0"/>
              <a:t>Infographics</a:t>
            </a:r>
          </a:p>
        </p:txBody>
      </p:sp>
      <p:sp>
        <p:nvSpPr>
          <p:cNvPr id="3" name="Subtitle 2">
            <a:extLst>
              <a:ext uri="{FF2B5EF4-FFF2-40B4-BE49-F238E27FC236}">
                <a16:creationId xmlns:a16="http://schemas.microsoft.com/office/drawing/2014/main" id="{7A79F626-BCF2-3D47-9E27-54038826B57F}"/>
              </a:ext>
            </a:extLst>
          </p:cNvPr>
          <p:cNvSpPr>
            <a:spLocks noGrp="1"/>
          </p:cNvSpPr>
          <p:nvPr>
            <p:ph type="subTitle" idx="1"/>
          </p:nvPr>
        </p:nvSpPr>
        <p:spPr>
          <a:xfrm>
            <a:off x="6194715" y="3836197"/>
            <a:ext cx="5178249" cy="2189214"/>
          </a:xfrm>
        </p:spPr>
        <p:txBody>
          <a:bodyPr>
            <a:normAutofit/>
          </a:bodyPr>
          <a:lstStyle/>
          <a:p>
            <a:pPr>
              <a:lnSpc>
                <a:spcPct val="150000"/>
              </a:lnSpc>
            </a:pPr>
            <a:r>
              <a:rPr lang="en-US" dirty="0"/>
              <a:t>IB English Language and Literature Paper 1: Textual Analysis</a:t>
            </a:r>
          </a:p>
        </p:txBody>
      </p:sp>
      <p:sp>
        <p:nvSpPr>
          <p:cNvPr id="23" name="Freeform: Shape 22">
            <a:extLst>
              <a:ext uri="{FF2B5EF4-FFF2-40B4-BE49-F238E27FC236}">
                <a16:creationId xmlns:a16="http://schemas.microsoft.com/office/drawing/2014/main" id="{658970D8-8D1D-4B5C-894B-E871CC865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1"/>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Freeform: Shape 24">
            <a:extLst>
              <a:ext uri="{FF2B5EF4-FFF2-40B4-BE49-F238E27FC236}">
                <a16:creationId xmlns:a16="http://schemas.microsoft.com/office/drawing/2014/main" id="{F227E5B6-9132-43CA-B503-37A18562AD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349052" y="0"/>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03C2051E-A88D-48E5-BACF-AAED178927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16245"/>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2"/>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9" name="Freeform: Shape 28">
            <a:extLst>
              <a:ext uri="{FF2B5EF4-FFF2-40B4-BE49-F238E27FC236}">
                <a16:creationId xmlns:a16="http://schemas.microsoft.com/office/drawing/2014/main" id="{7821A508-2985-4905-874A-527429BAA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D2929CB1-0E3C-4B2D-ADC5-0154FB33B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697761" y="5717906"/>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pic>
        <p:nvPicPr>
          <p:cNvPr id="4" name="Picture 3">
            <a:extLst>
              <a:ext uri="{FF2B5EF4-FFF2-40B4-BE49-F238E27FC236}">
                <a16:creationId xmlns:a16="http://schemas.microsoft.com/office/drawing/2014/main" id="{8D9C3272-80EF-47DC-BE27-601275A16B4E}"/>
              </a:ext>
            </a:extLst>
          </p:cNvPr>
          <p:cNvPicPr>
            <a:picLocks noChangeAspect="1"/>
          </p:cNvPicPr>
          <p:nvPr/>
        </p:nvPicPr>
        <p:blipFill rotWithShape="1">
          <a:blip r:embed="rId2"/>
          <a:srcRect l="22500"/>
          <a:stretch/>
        </p:blipFill>
        <p:spPr>
          <a:xfrm>
            <a:off x="631840" y="598720"/>
            <a:ext cx="5178249" cy="5178249"/>
          </a:xfrm>
          <a:custGeom>
            <a:avLst/>
            <a:gdLst/>
            <a:ahLst/>
            <a:cxnLst/>
            <a:rect l="l" t="t" r="r" b="b"/>
            <a:pathLst>
              <a:path w="3741748" h="3741748">
                <a:moveTo>
                  <a:pt x="1870874" y="0"/>
                </a:moveTo>
                <a:cubicBezTo>
                  <a:pt x="2904129" y="0"/>
                  <a:pt x="3741748" y="837619"/>
                  <a:pt x="3741748" y="1870874"/>
                </a:cubicBezTo>
                <a:cubicBezTo>
                  <a:pt x="3741748" y="2904129"/>
                  <a:pt x="2904129" y="3741748"/>
                  <a:pt x="1870874" y="3741748"/>
                </a:cubicBezTo>
                <a:cubicBezTo>
                  <a:pt x="837619" y="3741748"/>
                  <a:pt x="0" y="2904129"/>
                  <a:pt x="0" y="1870874"/>
                </a:cubicBezTo>
                <a:cubicBezTo>
                  <a:pt x="0" y="837619"/>
                  <a:pt x="837619" y="0"/>
                  <a:pt x="1870874" y="0"/>
                </a:cubicBezTo>
                <a:close/>
              </a:path>
            </a:pathLst>
          </a:custGeom>
        </p:spPr>
      </p:pic>
      <p:sp>
        <p:nvSpPr>
          <p:cNvPr id="33" name="Freeform: Shape 32">
            <a:extLst>
              <a:ext uri="{FF2B5EF4-FFF2-40B4-BE49-F238E27FC236}">
                <a16:creationId xmlns:a16="http://schemas.microsoft.com/office/drawing/2014/main" id="{5F2F0C84-BE8C-4DC2-A6D3-30349A801D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520513" y="6258756"/>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531784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A4663DF-3D34-AF45-9668-39B542DE0978}"/>
              </a:ext>
            </a:extLst>
          </p:cNvPr>
          <p:cNvSpPr>
            <a:spLocks noGrp="1"/>
          </p:cNvSpPr>
          <p:nvPr>
            <p:ph type="title"/>
          </p:nvPr>
        </p:nvSpPr>
        <p:spPr>
          <a:xfrm>
            <a:off x="616874" y="121666"/>
            <a:ext cx="2982846" cy="1209303"/>
          </a:xfrm>
        </p:spPr>
        <p:txBody>
          <a:bodyPr vert="horz" lIns="91440" tIns="45720" rIns="91440" bIns="45720" rtlCol="0" anchor="ctr">
            <a:normAutofit/>
          </a:bodyPr>
          <a:lstStyle/>
          <a:p>
            <a:r>
              <a:rPr lang="en-US" sz="4000" b="1"/>
              <a:t>Purpose</a:t>
            </a:r>
            <a:endParaRPr lang="en-US" sz="4000" b="1" dirty="0"/>
          </a:p>
        </p:txBody>
      </p:sp>
      <p:sp>
        <p:nvSpPr>
          <p:cNvPr id="3" name="Vertical Text Placeholder 2">
            <a:extLst>
              <a:ext uri="{FF2B5EF4-FFF2-40B4-BE49-F238E27FC236}">
                <a16:creationId xmlns:a16="http://schemas.microsoft.com/office/drawing/2014/main" id="{83E21AC7-51CB-5C48-BEE7-920A75B62710}"/>
              </a:ext>
            </a:extLst>
          </p:cNvPr>
          <p:cNvSpPr>
            <a:spLocks noGrp="1"/>
          </p:cNvSpPr>
          <p:nvPr>
            <p:ph type="body" orient="vert" idx="1"/>
          </p:nvPr>
        </p:nvSpPr>
        <p:spPr>
          <a:xfrm>
            <a:off x="836680" y="1395046"/>
            <a:ext cx="6002110" cy="5088881"/>
          </a:xfrm>
        </p:spPr>
        <p:txBody>
          <a:bodyPr vert="horz" lIns="91440" tIns="45720" rIns="91440" bIns="45720" rtlCol="0">
            <a:normAutofit fontScale="92500"/>
          </a:bodyPr>
          <a:lstStyle/>
          <a:p>
            <a:pPr>
              <a:lnSpc>
                <a:spcPct val="150000"/>
              </a:lnSpc>
            </a:pPr>
            <a:r>
              <a:rPr lang="en-US" sz="2000" b="1" dirty="0"/>
              <a:t>Infographics </a:t>
            </a:r>
            <a:r>
              <a:rPr lang="en-US" sz="2000" dirty="0"/>
              <a:t>(short for ‘information graphic’) are a visual representation of knowledge, statistics or data.</a:t>
            </a:r>
            <a:endParaRPr lang="en-US" sz="2000" b="1" dirty="0"/>
          </a:p>
          <a:p>
            <a:pPr>
              <a:lnSpc>
                <a:spcPct val="150000"/>
              </a:lnSpc>
            </a:pPr>
            <a:r>
              <a:rPr lang="en-US" sz="2000" dirty="0"/>
              <a:t>The main purpose of an infographic is to </a:t>
            </a:r>
            <a:r>
              <a:rPr lang="en-US" sz="2000" b="1" dirty="0"/>
              <a:t>simplify </a:t>
            </a:r>
            <a:r>
              <a:rPr lang="en-US" sz="2000" dirty="0"/>
              <a:t>complex information. They can be used in many fields such as medicine, journalism, education and more.</a:t>
            </a:r>
          </a:p>
          <a:p>
            <a:pPr>
              <a:lnSpc>
                <a:spcPct val="150000"/>
              </a:lnSpc>
            </a:pPr>
            <a:r>
              <a:rPr lang="en-US" sz="2000" dirty="0"/>
              <a:t>Infographics should also be </a:t>
            </a:r>
            <a:r>
              <a:rPr lang="en-US" sz="2000" b="1" dirty="0"/>
              <a:t>eye-catching </a:t>
            </a:r>
            <a:r>
              <a:rPr lang="en-US" sz="2000" dirty="0"/>
              <a:t>and </a:t>
            </a:r>
            <a:r>
              <a:rPr lang="en-US" sz="2000" b="1" dirty="0"/>
              <a:t>engaging</a:t>
            </a:r>
            <a:r>
              <a:rPr lang="en-US" sz="2000" dirty="0"/>
              <a:t>.</a:t>
            </a:r>
          </a:p>
          <a:p>
            <a:pPr>
              <a:lnSpc>
                <a:spcPct val="150000"/>
              </a:lnSpc>
            </a:pPr>
            <a:r>
              <a:rPr lang="en-US" sz="2000" dirty="0"/>
              <a:t>This gives </a:t>
            </a:r>
            <a:r>
              <a:rPr lang="en-US" sz="2000" b="1" dirty="0"/>
              <a:t>simple, easy-to-understand information </a:t>
            </a:r>
            <a:r>
              <a:rPr lang="en-US" sz="2000" dirty="0"/>
              <a:t>about how search engines work for a wide audience; it is designed in such a way that children can access the information in the text.</a:t>
            </a:r>
          </a:p>
        </p:txBody>
      </p:sp>
      <p:pic>
        <p:nvPicPr>
          <p:cNvPr id="6" name="Picture 5">
            <a:extLst>
              <a:ext uri="{FF2B5EF4-FFF2-40B4-BE49-F238E27FC236}">
                <a16:creationId xmlns:a16="http://schemas.microsoft.com/office/drawing/2014/main" id="{8793B025-A089-5E44-9E35-E59920957AF3}"/>
              </a:ext>
            </a:extLst>
          </p:cNvPr>
          <p:cNvPicPr>
            <a:picLocks noChangeAspect="1"/>
          </p:cNvPicPr>
          <p:nvPr/>
        </p:nvPicPr>
        <p:blipFill>
          <a:blip r:embed="rId2"/>
          <a:srcRect t="1431" b="1431"/>
          <a:stretch/>
        </p:blipFill>
        <p:spPr>
          <a:xfrm>
            <a:off x="7199440" y="10"/>
            <a:ext cx="4992560" cy="6857990"/>
          </a:xfrm>
          <a:prstGeom prst="rect">
            <a:avLst/>
          </a:prstGeom>
          <a:effectLst/>
        </p:spPr>
      </p:pic>
    </p:spTree>
    <p:extLst>
      <p:ext uri="{BB962C8B-B14F-4D97-AF65-F5344CB8AC3E}">
        <p14:creationId xmlns:p14="http://schemas.microsoft.com/office/powerpoint/2010/main" val="12352111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1D1494-1C40-7D44-9F1F-406292882C1D}"/>
              </a:ext>
            </a:extLst>
          </p:cNvPr>
          <p:cNvSpPr>
            <a:spLocks noGrp="1"/>
          </p:cNvSpPr>
          <p:nvPr>
            <p:ph type="title"/>
          </p:nvPr>
        </p:nvSpPr>
        <p:spPr>
          <a:xfrm>
            <a:off x="648930" y="98689"/>
            <a:ext cx="3505495" cy="1301134"/>
          </a:xfrm>
        </p:spPr>
        <p:txBody>
          <a:bodyPr vert="horz" lIns="91440" tIns="45720" rIns="91440" bIns="45720" rtlCol="0">
            <a:normAutofit/>
          </a:bodyPr>
          <a:lstStyle/>
          <a:p>
            <a:r>
              <a:rPr lang="en-US" b="1" kern="1200" dirty="0">
                <a:latin typeface="+mj-lt"/>
                <a:ea typeface="+mj-ea"/>
                <a:cs typeface="+mj-cs"/>
              </a:rPr>
              <a:t>Audience</a:t>
            </a:r>
          </a:p>
        </p:txBody>
      </p:sp>
      <p:sp>
        <p:nvSpPr>
          <p:cNvPr id="5" name="Text Placeholder 4">
            <a:extLst>
              <a:ext uri="{FF2B5EF4-FFF2-40B4-BE49-F238E27FC236}">
                <a16:creationId xmlns:a16="http://schemas.microsoft.com/office/drawing/2014/main" id="{DFFEA795-EAE5-B945-B423-56FDB06852C6}"/>
              </a:ext>
            </a:extLst>
          </p:cNvPr>
          <p:cNvSpPr>
            <a:spLocks noGrp="1"/>
          </p:cNvSpPr>
          <p:nvPr>
            <p:ph type="body" idx="4294967295"/>
          </p:nvPr>
        </p:nvSpPr>
        <p:spPr>
          <a:xfrm>
            <a:off x="648931" y="1399824"/>
            <a:ext cx="3505494" cy="4823996"/>
          </a:xfrm>
        </p:spPr>
        <p:txBody>
          <a:bodyPr vert="horz" lIns="91440" tIns="45720" rIns="91440" bIns="45720" rtlCol="0">
            <a:normAutofit fontScale="92500"/>
          </a:bodyPr>
          <a:lstStyle/>
          <a:p>
            <a:pPr marL="342900" indent="-228600">
              <a:lnSpc>
                <a:spcPct val="150000"/>
              </a:lnSpc>
              <a:buFont typeface="Arial" panose="020B0604020202020204" pitchFamily="34" charset="0"/>
              <a:buChar char="•"/>
            </a:pPr>
            <a:r>
              <a:rPr lang="en-US" sz="1700" b="0" dirty="0"/>
              <a:t>Many information texts are designed to reach as </a:t>
            </a:r>
            <a:r>
              <a:rPr lang="en-US" sz="1700" b="1" dirty="0"/>
              <a:t>wide</a:t>
            </a:r>
            <a:r>
              <a:rPr lang="en-US" sz="1700" b="0" dirty="0"/>
              <a:t> an audience as possible. </a:t>
            </a:r>
          </a:p>
          <a:p>
            <a:pPr marL="342900" indent="-228600">
              <a:lnSpc>
                <a:spcPct val="150000"/>
              </a:lnSpc>
              <a:buFont typeface="Arial" panose="020B0604020202020204" pitchFamily="34" charset="0"/>
              <a:buChar char="•"/>
            </a:pPr>
            <a:r>
              <a:rPr lang="en-US" sz="1700" b="0" dirty="0"/>
              <a:t>However, sometimes an infographic will be aimed at a certain group of people (a </a:t>
            </a:r>
            <a:r>
              <a:rPr lang="en-US" sz="1700" b="1" dirty="0"/>
              <a:t>niche</a:t>
            </a:r>
            <a:r>
              <a:rPr lang="en-US" sz="1700" b="0" dirty="0"/>
              <a:t> audience) or include more in-depth research. </a:t>
            </a:r>
          </a:p>
          <a:p>
            <a:pPr marL="342900" indent="-228600">
              <a:lnSpc>
                <a:spcPct val="150000"/>
              </a:lnSpc>
              <a:buFont typeface="Arial" panose="020B0604020202020204" pitchFamily="34" charset="0"/>
              <a:buChar char="•"/>
            </a:pPr>
            <a:r>
              <a:rPr lang="en-US" sz="1700" b="0" dirty="0"/>
              <a:t>This infographic, by </a:t>
            </a:r>
            <a:r>
              <a:rPr lang="en-US" sz="1700" b="0" dirty="0" err="1"/>
              <a:t>Avesta</a:t>
            </a:r>
            <a:r>
              <a:rPr lang="en-US" sz="1700" b="0" dirty="0"/>
              <a:t> Azur, is meant to be read carefully and contains </a:t>
            </a:r>
            <a:r>
              <a:rPr lang="en-US" sz="1700" b="1" dirty="0"/>
              <a:t>technical language </a:t>
            </a:r>
            <a:r>
              <a:rPr lang="en-US" sz="1700" b="0" dirty="0"/>
              <a:t>that might not appeal to a wide readership.</a:t>
            </a:r>
          </a:p>
        </p:txBody>
      </p:sp>
      <p:sp>
        <p:nvSpPr>
          <p:cNvPr id="22" name="Rectangle 21">
            <a:extLst>
              <a:ext uri="{FF2B5EF4-FFF2-40B4-BE49-F238E27FC236}">
                <a16:creationId xmlns:a16="http://schemas.microsoft.com/office/drawing/2014/main" id="{5E39A796-BE83-48B1-B33F-35C4A32AAB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ounded Rectangle 9">
            <a:extLst>
              <a:ext uri="{FF2B5EF4-FFF2-40B4-BE49-F238E27FC236}">
                <a16:creationId xmlns:a16="http://schemas.microsoft.com/office/drawing/2014/main" id="{72F84B47-E267-4194-8194-831DB7B55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557784"/>
            <a:ext cx="6584098"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Content Placeholder 9" descr="A picture containing text, newspaper, screenshot&#10;&#10;Description automatically generated">
            <a:extLst>
              <a:ext uri="{FF2B5EF4-FFF2-40B4-BE49-F238E27FC236}">
                <a16:creationId xmlns:a16="http://schemas.microsoft.com/office/drawing/2014/main" id="{6FF4CDB3-AFD5-B14F-BB6C-F4375E76429A}"/>
              </a:ext>
            </a:extLst>
          </p:cNvPr>
          <p:cNvPicPr>
            <a:picLocks noGrp="1" noChangeAspect="1"/>
          </p:cNvPicPr>
          <p:nvPr>
            <p:ph idx="1"/>
          </p:nvPr>
        </p:nvPicPr>
        <p:blipFill>
          <a:blip r:embed="rId2"/>
          <a:stretch>
            <a:fillRect/>
          </a:stretch>
        </p:blipFill>
        <p:spPr>
          <a:xfrm>
            <a:off x="5405862" y="1275466"/>
            <a:ext cx="6019331" cy="4303821"/>
          </a:xfrm>
          <a:prstGeom prst="rect">
            <a:avLst/>
          </a:prstGeom>
          <a:effectLst/>
        </p:spPr>
      </p:pic>
    </p:spTree>
    <p:extLst>
      <p:ext uri="{BB962C8B-B14F-4D97-AF65-F5344CB8AC3E}">
        <p14:creationId xmlns:p14="http://schemas.microsoft.com/office/powerpoint/2010/main" val="36429907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012D04-953B-044D-AF67-CB197BFC0C36}"/>
              </a:ext>
            </a:extLst>
          </p:cNvPr>
          <p:cNvSpPr>
            <a:spLocks noGrp="1"/>
          </p:cNvSpPr>
          <p:nvPr>
            <p:ph type="title"/>
          </p:nvPr>
        </p:nvSpPr>
        <p:spPr>
          <a:xfrm>
            <a:off x="648930" y="1"/>
            <a:ext cx="3505495" cy="1357744"/>
          </a:xfrm>
        </p:spPr>
        <p:txBody>
          <a:bodyPr>
            <a:normAutofit/>
          </a:bodyPr>
          <a:lstStyle/>
          <a:p>
            <a:r>
              <a:rPr lang="en-US" b="1" dirty="0"/>
              <a:t>Data</a:t>
            </a:r>
          </a:p>
        </p:txBody>
      </p:sp>
      <p:sp>
        <p:nvSpPr>
          <p:cNvPr id="3" name="Content Placeholder 2">
            <a:extLst>
              <a:ext uri="{FF2B5EF4-FFF2-40B4-BE49-F238E27FC236}">
                <a16:creationId xmlns:a16="http://schemas.microsoft.com/office/drawing/2014/main" id="{DCE1C128-E7BC-9E4A-8923-3BD61B912131}"/>
              </a:ext>
            </a:extLst>
          </p:cNvPr>
          <p:cNvSpPr>
            <a:spLocks noGrp="1"/>
          </p:cNvSpPr>
          <p:nvPr>
            <p:ph idx="1"/>
          </p:nvPr>
        </p:nvSpPr>
        <p:spPr>
          <a:xfrm>
            <a:off x="484214" y="1108364"/>
            <a:ext cx="3670211" cy="5638799"/>
          </a:xfrm>
        </p:spPr>
        <p:txBody>
          <a:bodyPr>
            <a:normAutofit/>
          </a:bodyPr>
          <a:lstStyle/>
          <a:p>
            <a:pPr>
              <a:lnSpc>
                <a:spcPct val="150000"/>
              </a:lnSpc>
            </a:pPr>
            <a:r>
              <a:rPr lang="en-US" sz="1400" dirty="0"/>
              <a:t>One of the main components of many infographics is </a:t>
            </a:r>
            <a:r>
              <a:rPr lang="en-US" sz="1400" b="1" dirty="0"/>
              <a:t>data</a:t>
            </a:r>
            <a:r>
              <a:rPr lang="en-US" sz="1400" dirty="0"/>
              <a:t>. </a:t>
            </a:r>
          </a:p>
          <a:p>
            <a:pPr>
              <a:lnSpc>
                <a:spcPct val="150000"/>
              </a:lnSpc>
            </a:pPr>
            <a:r>
              <a:rPr lang="en-US" sz="1400" dirty="0"/>
              <a:t>Data may be presented as words, in </a:t>
            </a:r>
            <a:r>
              <a:rPr lang="en-US" sz="1400" b="1" dirty="0"/>
              <a:t>numerical form</a:t>
            </a:r>
            <a:r>
              <a:rPr lang="en-US" sz="1400" dirty="0"/>
              <a:t>, or in another visual way.</a:t>
            </a:r>
          </a:p>
          <a:p>
            <a:pPr>
              <a:lnSpc>
                <a:spcPct val="150000"/>
              </a:lnSpc>
            </a:pPr>
            <a:r>
              <a:rPr lang="en-US" sz="1400" dirty="0"/>
              <a:t>There may be some </a:t>
            </a:r>
            <a:r>
              <a:rPr lang="en-US" sz="1400" b="1" dirty="0"/>
              <a:t>typographical</a:t>
            </a:r>
            <a:r>
              <a:rPr lang="en-US" sz="1400" dirty="0"/>
              <a:t> features involved in the presentation of data, such as using </a:t>
            </a:r>
            <a:r>
              <a:rPr lang="en-US" sz="1400" dirty="0" err="1"/>
              <a:t>colour</a:t>
            </a:r>
            <a:r>
              <a:rPr lang="en-US" sz="1400" dirty="0"/>
              <a:t>, bold text or other kind of  emphasis.</a:t>
            </a:r>
          </a:p>
          <a:p>
            <a:pPr>
              <a:lnSpc>
                <a:spcPct val="150000"/>
              </a:lnSpc>
            </a:pPr>
            <a:r>
              <a:rPr lang="en-US" sz="1400" dirty="0"/>
              <a:t>Data should be </a:t>
            </a:r>
            <a:r>
              <a:rPr lang="en-US" sz="1400" b="1" dirty="0"/>
              <a:t>accurate</a:t>
            </a:r>
            <a:r>
              <a:rPr lang="en-US" sz="1400" dirty="0"/>
              <a:t> and </a:t>
            </a:r>
            <a:r>
              <a:rPr lang="en-US" sz="1400" b="1" dirty="0"/>
              <a:t>credible</a:t>
            </a:r>
            <a:r>
              <a:rPr lang="en-US" sz="1400" dirty="0"/>
              <a:t>. Sources and citations help create trustworthiness for the reader.</a:t>
            </a:r>
          </a:p>
          <a:p>
            <a:pPr>
              <a:lnSpc>
                <a:spcPct val="150000"/>
              </a:lnSpc>
            </a:pPr>
            <a:r>
              <a:rPr lang="en-US" sz="1400" dirty="0"/>
              <a:t>How many ways of presenting data can you find in this text, an infographic by Jonathan Hart?</a:t>
            </a:r>
          </a:p>
        </p:txBody>
      </p:sp>
      <p:sp>
        <p:nvSpPr>
          <p:cNvPr id="25" name="Rectangle 24">
            <a:extLst>
              <a:ext uri="{FF2B5EF4-FFF2-40B4-BE49-F238E27FC236}">
                <a16:creationId xmlns:a16="http://schemas.microsoft.com/office/drawing/2014/main" id="{5E39A796-BE83-48B1-B33F-35C4A32AAB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ounded Rectangle 9">
            <a:extLst>
              <a:ext uri="{FF2B5EF4-FFF2-40B4-BE49-F238E27FC236}">
                <a16:creationId xmlns:a16="http://schemas.microsoft.com/office/drawing/2014/main" id="{72F84B47-E267-4194-8194-831DB7B55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557784"/>
            <a:ext cx="6584098"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574DD4FD-FCC9-044A-B0B0-6EC932F96F2D}"/>
              </a:ext>
            </a:extLst>
          </p:cNvPr>
          <p:cNvPicPr>
            <a:picLocks noChangeAspect="1"/>
          </p:cNvPicPr>
          <p:nvPr/>
        </p:nvPicPr>
        <p:blipFill>
          <a:blip r:embed="rId2"/>
          <a:stretch/>
        </p:blipFill>
        <p:spPr>
          <a:xfrm>
            <a:off x="5405862" y="959452"/>
            <a:ext cx="6019331" cy="4935850"/>
          </a:xfrm>
          <a:prstGeom prst="rect">
            <a:avLst/>
          </a:prstGeom>
          <a:effectLst/>
        </p:spPr>
      </p:pic>
    </p:spTree>
    <p:extLst>
      <p:ext uri="{BB962C8B-B14F-4D97-AF65-F5344CB8AC3E}">
        <p14:creationId xmlns:p14="http://schemas.microsoft.com/office/powerpoint/2010/main" val="5029868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3346177D-ADC4-4968-B747-5CFCD390B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699E285-665B-8443-9B09-B13127BB4772}"/>
              </a:ext>
            </a:extLst>
          </p:cNvPr>
          <p:cNvSpPr>
            <a:spLocks noGrp="1"/>
          </p:cNvSpPr>
          <p:nvPr>
            <p:ph type="title"/>
          </p:nvPr>
        </p:nvSpPr>
        <p:spPr>
          <a:xfrm>
            <a:off x="6782450" y="285652"/>
            <a:ext cx="4404444" cy="917295"/>
          </a:xfrm>
        </p:spPr>
        <p:txBody>
          <a:bodyPr vert="horz" lIns="91440" tIns="45720" rIns="91440" bIns="45720" rtlCol="0" anchor="b">
            <a:normAutofit/>
          </a:bodyPr>
          <a:lstStyle/>
          <a:p>
            <a:r>
              <a:rPr lang="en-US" sz="4000" b="1" dirty="0"/>
              <a:t>Graphs and Charts</a:t>
            </a:r>
          </a:p>
        </p:txBody>
      </p:sp>
      <p:pic>
        <p:nvPicPr>
          <p:cNvPr id="6" name="Picture 5">
            <a:extLst>
              <a:ext uri="{FF2B5EF4-FFF2-40B4-BE49-F238E27FC236}">
                <a16:creationId xmlns:a16="http://schemas.microsoft.com/office/drawing/2014/main" id="{3139897B-EBD7-F34E-9188-765CCEA05E4B}"/>
              </a:ext>
            </a:extLst>
          </p:cNvPr>
          <p:cNvPicPr>
            <a:picLocks noChangeAspect="1"/>
          </p:cNvPicPr>
          <p:nvPr/>
        </p:nvPicPr>
        <p:blipFill rotWithShape="1">
          <a:blip r:embed="rId2"/>
          <a:srcRect l="3824" r="-1" b="-1"/>
          <a:stretch/>
        </p:blipFill>
        <p:spPr>
          <a:xfrm>
            <a:off x="277091" y="96360"/>
            <a:ext cx="5500253" cy="6155835"/>
          </a:xfrm>
          <a:prstGeom prst="rect">
            <a:avLst/>
          </a:prstGeom>
        </p:spPr>
      </p:pic>
      <p:sp>
        <p:nvSpPr>
          <p:cNvPr id="3" name="Content Placeholder 2">
            <a:extLst>
              <a:ext uri="{FF2B5EF4-FFF2-40B4-BE49-F238E27FC236}">
                <a16:creationId xmlns:a16="http://schemas.microsoft.com/office/drawing/2014/main" id="{06FC0B77-D00E-B24E-9DDA-769A27BAE7DF}"/>
              </a:ext>
            </a:extLst>
          </p:cNvPr>
          <p:cNvSpPr>
            <a:spLocks noGrp="1"/>
          </p:cNvSpPr>
          <p:nvPr>
            <p:ph sz="half" idx="1"/>
          </p:nvPr>
        </p:nvSpPr>
        <p:spPr>
          <a:xfrm>
            <a:off x="6096000" y="1351551"/>
            <a:ext cx="5255398" cy="4605903"/>
          </a:xfrm>
        </p:spPr>
        <p:txBody>
          <a:bodyPr vert="horz" lIns="91440" tIns="45720" rIns="91440" bIns="45720" rtlCol="0" anchor="t">
            <a:normAutofit lnSpcReduction="10000"/>
          </a:bodyPr>
          <a:lstStyle/>
          <a:p>
            <a:pPr>
              <a:lnSpc>
                <a:spcPct val="150000"/>
              </a:lnSpc>
            </a:pPr>
            <a:r>
              <a:rPr lang="en-US" sz="2000" dirty="0"/>
              <a:t>More complex data might be presented using a </a:t>
            </a:r>
            <a:r>
              <a:rPr lang="en-US" sz="2000" b="1" dirty="0"/>
              <a:t>graph</a:t>
            </a:r>
            <a:r>
              <a:rPr lang="en-US" sz="2000" dirty="0"/>
              <a:t> or </a:t>
            </a:r>
            <a:r>
              <a:rPr lang="en-US" sz="2000" b="1" dirty="0"/>
              <a:t>chart</a:t>
            </a:r>
            <a:r>
              <a:rPr lang="en-US" sz="2000" dirty="0"/>
              <a:t>.</a:t>
            </a:r>
          </a:p>
          <a:p>
            <a:pPr>
              <a:lnSpc>
                <a:spcPct val="150000"/>
              </a:lnSpc>
            </a:pPr>
            <a:r>
              <a:rPr lang="en-US" sz="2000" dirty="0"/>
              <a:t>Charts should be enlivened by </a:t>
            </a:r>
            <a:r>
              <a:rPr lang="en-US" sz="2000" b="1" dirty="0"/>
              <a:t>design features</a:t>
            </a:r>
            <a:r>
              <a:rPr lang="en-US" sz="2000" dirty="0"/>
              <a:t>. This isn’t an excel spreadsheet or an accountant’s file. Infographics should present data in an engaging way. </a:t>
            </a:r>
          </a:p>
          <a:p>
            <a:pPr>
              <a:lnSpc>
                <a:spcPct val="150000"/>
              </a:lnSpc>
            </a:pPr>
            <a:r>
              <a:rPr lang="en-US" sz="2000" dirty="0"/>
              <a:t>What do you find effective about the way data has been presented in this image? (It presents research into the font styles used in the logos of the world’s top brands.)</a:t>
            </a:r>
          </a:p>
        </p:txBody>
      </p:sp>
      <p:sp>
        <p:nvSpPr>
          <p:cNvPr id="25" name="Rectangle 24">
            <a:extLst>
              <a:ext uri="{FF2B5EF4-FFF2-40B4-BE49-F238E27FC236}">
                <a16:creationId xmlns:a16="http://schemas.microsoft.com/office/drawing/2014/main" id="{0844A943-BF79-4FEA-ABB1-3BD54D236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6437CC72-F4A8-4DC3-AFAB-D22C482C81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919200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E3A65-BC49-1F4A-894F-288B4213D19A}"/>
              </a:ext>
            </a:extLst>
          </p:cNvPr>
          <p:cNvSpPr>
            <a:spLocks noGrp="1"/>
          </p:cNvSpPr>
          <p:nvPr>
            <p:ph type="title"/>
          </p:nvPr>
        </p:nvSpPr>
        <p:spPr>
          <a:xfrm>
            <a:off x="4965430" y="629268"/>
            <a:ext cx="6586491" cy="1286160"/>
          </a:xfrm>
        </p:spPr>
        <p:txBody>
          <a:bodyPr anchor="b">
            <a:normAutofit/>
          </a:bodyPr>
          <a:lstStyle/>
          <a:p>
            <a:r>
              <a:rPr lang="en-US" b="1" dirty="0"/>
              <a:t>Illustrations and Icons</a:t>
            </a:r>
          </a:p>
        </p:txBody>
      </p:sp>
      <p:sp>
        <p:nvSpPr>
          <p:cNvPr id="3" name="Content Placeholder 2">
            <a:extLst>
              <a:ext uri="{FF2B5EF4-FFF2-40B4-BE49-F238E27FC236}">
                <a16:creationId xmlns:a16="http://schemas.microsoft.com/office/drawing/2014/main" id="{C2E9D7C0-A199-5E4D-AFC4-446B6437BF6D}"/>
              </a:ext>
            </a:extLst>
          </p:cNvPr>
          <p:cNvSpPr>
            <a:spLocks noGrp="1"/>
          </p:cNvSpPr>
          <p:nvPr>
            <p:ph idx="1"/>
          </p:nvPr>
        </p:nvSpPr>
        <p:spPr>
          <a:xfrm>
            <a:off x="4965431" y="2314807"/>
            <a:ext cx="6586489" cy="4235283"/>
          </a:xfrm>
        </p:spPr>
        <p:txBody>
          <a:bodyPr>
            <a:normAutofit fontScale="92500"/>
          </a:bodyPr>
          <a:lstStyle/>
          <a:p>
            <a:pPr>
              <a:lnSpc>
                <a:spcPct val="150000"/>
              </a:lnSpc>
            </a:pPr>
            <a:r>
              <a:rPr lang="en-US" sz="2000" dirty="0"/>
              <a:t>As a primarily visual text you will see all kinds of images when studying infographics.</a:t>
            </a:r>
          </a:p>
          <a:p>
            <a:pPr>
              <a:lnSpc>
                <a:spcPct val="150000"/>
              </a:lnSpc>
            </a:pPr>
            <a:r>
              <a:rPr lang="en-US" sz="2000" b="1" dirty="0"/>
              <a:t>Illustrations </a:t>
            </a:r>
            <a:r>
              <a:rPr lang="en-US" sz="2000" dirty="0"/>
              <a:t>are images designed or drawn with the intention of presenting information in a </a:t>
            </a:r>
            <a:r>
              <a:rPr lang="en-US" sz="2000" b="1" dirty="0"/>
              <a:t>simple</a:t>
            </a:r>
            <a:r>
              <a:rPr lang="en-US" sz="2000" dirty="0"/>
              <a:t>, straightforward way.</a:t>
            </a:r>
          </a:p>
          <a:p>
            <a:pPr>
              <a:lnSpc>
                <a:spcPct val="150000"/>
              </a:lnSpc>
            </a:pPr>
            <a:r>
              <a:rPr lang="en-US" sz="2000" dirty="0"/>
              <a:t>Some images are simplified into </a:t>
            </a:r>
            <a:r>
              <a:rPr lang="en-US" sz="2000" b="1" dirty="0"/>
              <a:t>icons</a:t>
            </a:r>
            <a:r>
              <a:rPr lang="en-US" sz="2000" dirty="0"/>
              <a:t>. These are little </a:t>
            </a:r>
            <a:r>
              <a:rPr lang="en-US" sz="2000" b="1" dirty="0"/>
              <a:t>symbols</a:t>
            </a:r>
            <a:r>
              <a:rPr lang="en-US" sz="2000" dirty="0"/>
              <a:t> which represent some of the key concepts in the infographic.</a:t>
            </a:r>
          </a:p>
          <a:p>
            <a:pPr>
              <a:lnSpc>
                <a:spcPct val="150000"/>
              </a:lnSpc>
            </a:pPr>
            <a:r>
              <a:rPr lang="en-US" sz="2000" dirty="0"/>
              <a:t>What do the illustrations and icons in this text, an infographic by Ogilvy, </a:t>
            </a:r>
            <a:r>
              <a:rPr lang="en-US" sz="2000" b="1" dirty="0"/>
              <a:t>symbolize</a:t>
            </a:r>
            <a:r>
              <a:rPr lang="en-US" sz="2000" dirty="0"/>
              <a:t>?</a:t>
            </a:r>
          </a:p>
        </p:txBody>
      </p:sp>
      <p:pic>
        <p:nvPicPr>
          <p:cNvPr id="5" name="Picture 4" descr="Diagram&#10;&#10;Description automatically generated with low confidence">
            <a:extLst>
              <a:ext uri="{FF2B5EF4-FFF2-40B4-BE49-F238E27FC236}">
                <a16:creationId xmlns:a16="http://schemas.microsoft.com/office/drawing/2014/main" id="{8F8FF1EA-4F9E-224B-99C4-B41AD995C9F9}"/>
              </a:ext>
            </a:extLst>
          </p:cNvPr>
          <p:cNvPicPr>
            <a:picLocks noChangeAspect="1"/>
          </p:cNvPicPr>
          <p:nvPr/>
        </p:nvPicPr>
        <p:blipFill rotWithShape="1">
          <a:blip r:embed="rId2"/>
          <a:srcRect t="6494" r="-2" b="11027"/>
          <a:stretch/>
        </p:blipFill>
        <p:spPr>
          <a:xfrm>
            <a:off x="-1" y="10"/>
            <a:ext cx="4865511" cy="6857990"/>
          </a:xfrm>
          <a:prstGeom prst="rect">
            <a:avLst/>
          </a:prstGeom>
          <a:effectLst/>
        </p:spPr>
      </p:pic>
      <p:cxnSp>
        <p:nvCxnSpPr>
          <p:cNvPr id="17" name="Straight Connector 16">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F4542E"/>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217109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B41C4C-6B92-9F45-B228-0B198777AEDF}"/>
              </a:ext>
            </a:extLst>
          </p:cNvPr>
          <p:cNvSpPr>
            <a:spLocks noGrp="1"/>
          </p:cNvSpPr>
          <p:nvPr>
            <p:ph type="title"/>
          </p:nvPr>
        </p:nvSpPr>
        <p:spPr>
          <a:xfrm>
            <a:off x="4965431" y="1067"/>
            <a:ext cx="6586491" cy="1286160"/>
          </a:xfrm>
        </p:spPr>
        <p:txBody>
          <a:bodyPr vert="horz" lIns="91440" tIns="45720" rIns="91440" bIns="45720" rtlCol="0" anchor="b">
            <a:normAutofit/>
          </a:bodyPr>
          <a:lstStyle/>
          <a:p>
            <a:r>
              <a:rPr lang="en-US" b="1" dirty="0"/>
              <a:t>Copy</a:t>
            </a:r>
          </a:p>
        </p:txBody>
      </p:sp>
      <p:sp>
        <p:nvSpPr>
          <p:cNvPr id="3" name="Vertical Text Placeholder 2">
            <a:extLst>
              <a:ext uri="{FF2B5EF4-FFF2-40B4-BE49-F238E27FC236}">
                <a16:creationId xmlns:a16="http://schemas.microsoft.com/office/drawing/2014/main" id="{59D63024-D110-B447-B35D-A5BC5CAD0735}"/>
              </a:ext>
            </a:extLst>
          </p:cNvPr>
          <p:cNvSpPr>
            <a:spLocks noGrp="1"/>
          </p:cNvSpPr>
          <p:nvPr>
            <p:ph type="body" orient="vert" idx="1"/>
          </p:nvPr>
        </p:nvSpPr>
        <p:spPr>
          <a:xfrm>
            <a:off x="4965431" y="1510145"/>
            <a:ext cx="6804538" cy="4972715"/>
          </a:xfrm>
        </p:spPr>
        <p:txBody>
          <a:bodyPr vert="horz" lIns="91440" tIns="45720" rIns="91440" bIns="45720" rtlCol="0">
            <a:normAutofit fontScale="92500" lnSpcReduction="20000"/>
          </a:bodyPr>
          <a:lstStyle/>
          <a:p>
            <a:pPr marL="0">
              <a:lnSpc>
                <a:spcPct val="150000"/>
              </a:lnSpc>
            </a:pPr>
            <a:r>
              <a:rPr lang="en-US" sz="2000" dirty="0"/>
              <a:t>Most infographics are </a:t>
            </a:r>
            <a:r>
              <a:rPr lang="en-US" sz="2000" b="1" dirty="0"/>
              <a:t>multimodal</a:t>
            </a:r>
            <a:r>
              <a:rPr lang="en-US" sz="2000" dirty="0"/>
              <a:t>; that means they contain images and a certain amount of text.</a:t>
            </a:r>
          </a:p>
          <a:p>
            <a:pPr marL="0">
              <a:lnSpc>
                <a:spcPct val="150000"/>
              </a:lnSpc>
            </a:pPr>
            <a:r>
              <a:rPr lang="en-US" sz="2000" dirty="0"/>
              <a:t>Infographics may have </a:t>
            </a:r>
            <a:r>
              <a:rPr lang="en-US" sz="2000" b="1" dirty="0"/>
              <a:t>headlines</a:t>
            </a:r>
            <a:r>
              <a:rPr lang="en-US" sz="2000" dirty="0"/>
              <a:t> and </a:t>
            </a:r>
            <a:r>
              <a:rPr lang="en-US" sz="2000" b="1" dirty="0"/>
              <a:t>subheadings</a:t>
            </a:r>
            <a:r>
              <a:rPr lang="en-US" sz="2000" dirty="0"/>
              <a:t> that clarify different types of information.</a:t>
            </a:r>
          </a:p>
          <a:p>
            <a:pPr marL="0">
              <a:lnSpc>
                <a:spcPct val="150000"/>
              </a:lnSpc>
            </a:pPr>
            <a:r>
              <a:rPr lang="en-US" sz="2000" dirty="0"/>
              <a:t>Illustrations or icons might be </a:t>
            </a:r>
            <a:r>
              <a:rPr lang="en-US" sz="2000" b="1" dirty="0"/>
              <a:t>labeled</a:t>
            </a:r>
            <a:r>
              <a:rPr lang="en-US" sz="2000" dirty="0"/>
              <a:t>.</a:t>
            </a:r>
          </a:p>
          <a:p>
            <a:pPr marL="0">
              <a:lnSpc>
                <a:spcPct val="150000"/>
              </a:lnSpc>
            </a:pPr>
            <a:r>
              <a:rPr lang="en-US" sz="2000" dirty="0"/>
              <a:t>Short pieces of text are called </a:t>
            </a:r>
            <a:r>
              <a:rPr lang="en-US" sz="2000" b="1" dirty="0"/>
              <a:t>snippets</a:t>
            </a:r>
            <a:r>
              <a:rPr lang="en-US" sz="2000" dirty="0"/>
              <a:t>.</a:t>
            </a:r>
          </a:p>
          <a:p>
            <a:pPr marL="0">
              <a:lnSpc>
                <a:spcPct val="150000"/>
              </a:lnSpc>
            </a:pPr>
            <a:r>
              <a:rPr lang="en-US" sz="2000" dirty="0"/>
              <a:t>While most infographics try to keep it simple, there may necessarily be some </a:t>
            </a:r>
            <a:r>
              <a:rPr lang="en-US" sz="2000" b="1" dirty="0"/>
              <a:t>technical language </a:t>
            </a:r>
            <a:r>
              <a:rPr lang="en-US" sz="2000" dirty="0"/>
              <a:t>or topic-specific vocabulary in the copy.</a:t>
            </a:r>
          </a:p>
          <a:p>
            <a:pPr marL="0">
              <a:lnSpc>
                <a:spcPct val="150000"/>
              </a:lnSpc>
            </a:pPr>
            <a:r>
              <a:rPr lang="en-US" sz="2000" dirty="0"/>
              <a:t>How does text help to clarify images and give different types of information in this infographic from Nigeria?</a:t>
            </a:r>
          </a:p>
        </p:txBody>
      </p:sp>
      <p:pic>
        <p:nvPicPr>
          <p:cNvPr id="4" name="Picture 3">
            <a:extLst>
              <a:ext uri="{FF2B5EF4-FFF2-40B4-BE49-F238E27FC236}">
                <a16:creationId xmlns:a16="http://schemas.microsoft.com/office/drawing/2014/main" id="{5425E7DA-CC0C-0E48-A232-AB719FF7C700}"/>
              </a:ext>
            </a:extLst>
          </p:cNvPr>
          <p:cNvPicPr>
            <a:picLocks noChangeAspect="1"/>
          </p:cNvPicPr>
          <p:nvPr/>
        </p:nvPicPr>
        <p:blipFill>
          <a:blip r:embed="rId2"/>
          <a:srcRect l="2908" r="2908"/>
          <a:stretch/>
        </p:blipFill>
        <p:spPr>
          <a:xfrm>
            <a:off x="20" y="10"/>
            <a:ext cx="4635571" cy="6857990"/>
          </a:xfrm>
          <a:prstGeom prst="rect">
            <a:avLst/>
          </a:prstGeom>
          <a:effectLst/>
        </p:spPr>
      </p:pic>
    </p:spTree>
    <p:extLst>
      <p:ext uri="{BB962C8B-B14F-4D97-AF65-F5344CB8AC3E}">
        <p14:creationId xmlns:p14="http://schemas.microsoft.com/office/powerpoint/2010/main" val="5023368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16">
            <a:extLst>
              <a:ext uri="{FF2B5EF4-FFF2-40B4-BE49-F238E27FC236}">
                <a16:creationId xmlns:a16="http://schemas.microsoft.com/office/drawing/2014/main" id="{33CD251C-A887-4D2F-925B-FC09719853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18">
            <a:extLst>
              <a:ext uri="{FF2B5EF4-FFF2-40B4-BE49-F238E27FC236}">
                <a16:creationId xmlns:a16="http://schemas.microsoft.com/office/drawing/2014/main" id="{B19D093C-27FB-4032-B282-42C4563F2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94548"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9AB0586-798C-3642-8E55-1BDB28A73C3C}"/>
              </a:ext>
            </a:extLst>
          </p:cNvPr>
          <p:cNvSpPr>
            <a:spLocks noGrp="1"/>
          </p:cNvSpPr>
          <p:nvPr>
            <p:ph type="title"/>
          </p:nvPr>
        </p:nvSpPr>
        <p:spPr>
          <a:xfrm>
            <a:off x="767290" y="1780661"/>
            <a:ext cx="3582073" cy="1463472"/>
          </a:xfrm>
        </p:spPr>
        <p:txBody>
          <a:bodyPr anchor="t">
            <a:normAutofit/>
          </a:bodyPr>
          <a:lstStyle/>
          <a:p>
            <a:r>
              <a:rPr lang="en-US" sz="4800" b="1">
                <a:solidFill>
                  <a:schemeClr val="bg1"/>
                </a:solidFill>
              </a:rPr>
              <a:t>Structure and Story</a:t>
            </a:r>
          </a:p>
        </p:txBody>
      </p:sp>
      <p:grpSp>
        <p:nvGrpSpPr>
          <p:cNvPr id="26" name="Group 20">
            <a:extLst>
              <a:ext uri="{FF2B5EF4-FFF2-40B4-BE49-F238E27FC236}">
                <a16:creationId xmlns:a16="http://schemas.microsoft.com/office/drawing/2014/main" id="{35EE815E-1BD3-4777-B652-6D98825BF66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67290" y="681628"/>
            <a:ext cx="1128382" cy="847206"/>
            <a:chOff x="668003" y="1684057"/>
            <a:chExt cx="1128382" cy="847206"/>
          </a:xfrm>
        </p:grpSpPr>
        <p:sp>
          <p:nvSpPr>
            <p:cNvPr id="22" name="Freeform 5">
              <a:extLst>
                <a:ext uri="{FF2B5EF4-FFF2-40B4-BE49-F238E27FC236}">
                  <a16:creationId xmlns:a16="http://schemas.microsoft.com/office/drawing/2014/main" id="{E6692982-4A7D-4392-87CD-F0CD4B027DD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68003" y="1935883"/>
              <a:ext cx="675351" cy="595380"/>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bg1"/>
              </a:solidFill>
            </a:ln>
          </p:spPr>
          <p:txBody>
            <a:bodyPr vert="horz" wrap="square" lIns="91440" tIns="45720" rIns="91440" bIns="45720" numCol="1" anchor="t" anchorCtr="0" compatLnSpc="1">
              <a:prstTxWarp prst="textNoShape">
                <a:avLst/>
              </a:prstTxWarp>
            </a:bodyPr>
            <a:lstStyle/>
            <a:p>
              <a:endParaRPr lang="en-US"/>
            </a:p>
          </p:txBody>
        </p:sp>
        <p:sp>
          <p:nvSpPr>
            <p:cNvPr id="23" name="Freeform 5">
              <a:extLst>
                <a:ext uri="{FF2B5EF4-FFF2-40B4-BE49-F238E27FC236}">
                  <a16:creationId xmlns:a16="http://schemas.microsoft.com/office/drawing/2014/main" id="{196485F7-F277-4123-AC53-98EA4C85877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245893" y="1684057"/>
              <a:ext cx="550492" cy="485306"/>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bg1"/>
              </a:solidFill>
            </a:ln>
          </p:spPr>
          <p:txBody>
            <a:bodyPr vert="horz" wrap="square" lIns="91440" tIns="45720" rIns="91440" bIns="45720" numCol="1" anchor="t" anchorCtr="0" compatLnSpc="1">
              <a:prstTxWarp prst="textNoShape">
                <a:avLst/>
              </a:prstTxWarp>
            </a:bodyPr>
            <a:lstStyle/>
            <a:p>
              <a:endParaRPr lang="en-US"/>
            </a:p>
          </p:txBody>
        </p:sp>
      </p:grpSp>
      <p:sp>
        <p:nvSpPr>
          <p:cNvPr id="3" name="Content Placeholder 2">
            <a:extLst>
              <a:ext uri="{FF2B5EF4-FFF2-40B4-BE49-F238E27FC236}">
                <a16:creationId xmlns:a16="http://schemas.microsoft.com/office/drawing/2014/main" id="{6625996F-FB2D-674B-8820-4ADDD0634B52}"/>
              </a:ext>
            </a:extLst>
          </p:cNvPr>
          <p:cNvSpPr>
            <a:spLocks noGrp="1"/>
          </p:cNvSpPr>
          <p:nvPr>
            <p:ph idx="1"/>
          </p:nvPr>
        </p:nvSpPr>
        <p:spPr>
          <a:xfrm>
            <a:off x="767290" y="3244132"/>
            <a:ext cx="3582072" cy="3422997"/>
          </a:xfrm>
        </p:spPr>
        <p:txBody>
          <a:bodyPr anchor="t">
            <a:normAutofit fontScale="70000" lnSpcReduction="20000"/>
          </a:bodyPr>
          <a:lstStyle/>
          <a:p>
            <a:pPr>
              <a:lnSpc>
                <a:spcPct val="160000"/>
              </a:lnSpc>
            </a:pPr>
            <a:r>
              <a:rPr lang="en-US" sz="2000" dirty="0">
                <a:solidFill>
                  <a:schemeClr val="bg1"/>
                </a:solidFill>
              </a:rPr>
              <a:t>The best infographics don’t just present information; they are little </a:t>
            </a:r>
            <a:r>
              <a:rPr lang="en-US" sz="2000" b="1" dirty="0">
                <a:solidFill>
                  <a:schemeClr val="bg1"/>
                </a:solidFill>
              </a:rPr>
              <a:t>visual narratives </a:t>
            </a:r>
            <a:r>
              <a:rPr lang="en-US" sz="2000" dirty="0">
                <a:solidFill>
                  <a:schemeClr val="bg1"/>
                </a:solidFill>
              </a:rPr>
              <a:t>that tell a story.</a:t>
            </a:r>
            <a:endParaRPr lang="en-US" sz="2000" b="1" dirty="0">
              <a:solidFill>
                <a:schemeClr val="bg1"/>
              </a:solidFill>
            </a:endParaRPr>
          </a:p>
          <a:p>
            <a:pPr>
              <a:lnSpc>
                <a:spcPct val="160000"/>
              </a:lnSpc>
            </a:pPr>
            <a:r>
              <a:rPr lang="en-US" sz="2000" dirty="0">
                <a:solidFill>
                  <a:schemeClr val="bg1"/>
                </a:solidFill>
              </a:rPr>
              <a:t>You can often find</a:t>
            </a:r>
            <a:r>
              <a:rPr lang="en-US" sz="2000" b="1" dirty="0">
                <a:solidFill>
                  <a:schemeClr val="bg1"/>
                </a:solidFill>
              </a:rPr>
              <a:t> sequential </a:t>
            </a:r>
            <a:r>
              <a:rPr lang="en-US" sz="2000" dirty="0">
                <a:solidFill>
                  <a:schemeClr val="bg1"/>
                </a:solidFill>
              </a:rPr>
              <a:t>or chronological structures, or straightforward </a:t>
            </a:r>
            <a:r>
              <a:rPr lang="en-US" sz="2000" b="1" dirty="0">
                <a:solidFill>
                  <a:schemeClr val="bg1"/>
                </a:solidFill>
              </a:rPr>
              <a:t>timelines</a:t>
            </a:r>
            <a:r>
              <a:rPr lang="en-US" sz="2000" dirty="0">
                <a:solidFill>
                  <a:schemeClr val="bg1"/>
                </a:solidFill>
              </a:rPr>
              <a:t>, in infographics.</a:t>
            </a:r>
          </a:p>
          <a:p>
            <a:pPr>
              <a:lnSpc>
                <a:spcPct val="160000"/>
              </a:lnSpc>
            </a:pPr>
            <a:r>
              <a:rPr lang="en-US" sz="2000" dirty="0">
                <a:solidFill>
                  <a:schemeClr val="bg1"/>
                </a:solidFill>
              </a:rPr>
              <a:t>Look at this simple infographic. How is it structured in a way that tells (or implies) a story?</a:t>
            </a:r>
          </a:p>
        </p:txBody>
      </p:sp>
      <p:pic>
        <p:nvPicPr>
          <p:cNvPr id="5" name="Picture 4">
            <a:extLst>
              <a:ext uri="{FF2B5EF4-FFF2-40B4-BE49-F238E27FC236}">
                <a16:creationId xmlns:a16="http://schemas.microsoft.com/office/drawing/2014/main" id="{18FE7FAC-A86D-F84A-861F-18F3889A8B09}"/>
              </a:ext>
            </a:extLst>
          </p:cNvPr>
          <p:cNvPicPr>
            <a:picLocks noChangeAspect="1"/>
          </p:cNvPicPr>
          <p:nvPr/>
        </p:nvPicPr>
        <p:blipFill>
          <a:blip r:embed="rId2"/>
          <a:stretch/>
        </p:blipFill>
        <p:spPr>
          <a:xfrm>
            <a:off x="5116652" y="1321490"/>
            <a:ext cx="6642532" cy="3636786"/>
          </a:xfrm>
          <a:prstGeom prst="rect">
            <a:avLst/>
          </a:prstGeom>
        </p:spPr>
      </p:pic>
    </p:spTree>
    <p:extLst>
      <p:ext uri="{BB962C8B-B14F-4D97-AF65-F5344CB8AC3E}">
        <p14:creationId xmlns:p14="http://schemas.microsoft.com/office/powerpoint/2010/main" val="24273716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2B4794-A100-0840-A38F-5BFD0A895F46}"/>
              </a:ext>
            </a:extLst>
          </p:cNvPr>
          <p:cNvSpPr>
            <a:spLocks noGrp="1"/>
          </p:cNvSpPr>
          <p:nvPr>
            <p:ph type="title"/>
          </p:nvPr>
        </p:nvSpPr>
        <p:spPr>
          <a:xfrm>
            <a:off x="5214580" y="250443"/>
            <a:ext cx="6422849" cy="1676603"/>
          </a:xfrm>
        </p:spPr>
        <p:txBody>
          <a:bodyPr>
            <a:normAutofit/>
          </a:bodyPr>
          <a:lstStyle/>
          <a:p>
            <a:r>
              <a:rPr lang="en-US" b="1" dirty="0" err="1"/>
              <a:t>Colour</a:t>
            </a:r>
            <a:endParaRPr lang="en-US" b="1" dirty="0"/>
          </a:p>
        </p:txBody>
      </p:sp>
      <p:sp>
        <p:nvSpPr>
          <p:cNvPr id="17" name="Rectangle 16">
            <a:extLst>
              <a:ext uri="{FF2B5EF4-FFF2-40B4-BE49-F238E27FC236}">
                <a16:creationId xmlns:a16="http://schemas.microsoft.com/office/drawing/2014/main" id="{8E20FA99-AAAC-4AF3-9FAE-707420324F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solidFill>
            <a:srgbClr val="619F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ounded Rectangle 9">
            <a:extLst>
              <a:ext uri="{FF2B5EF4-FFF2-40B4-BE49-F238E27FC236}">
                <a16:creationId xmlns:a16="http://schemas.microsoft.com/office/drawing/2014/main" id="{9573BE85-6043-4C3A-A7DD-483A0A5FB7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2" y="559407"/>
            <a:ext cx="3666744"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0ABA18E8-BE9D-7B49-893C-88307A2CECBA}"/>
              </a:ext>
            </a:extLst>
          </p:cNvPr>
          <p:cNvPicPr>
            <a:picLocks noChangeAspect="1"/>
          </p:cNvPicPr>
          <p:nvPr/>
        </p:nvPicPr>
        <p:blipFill>
          <a:blip r:embed="rId2"/>
          <a:stretch/>
        </p:blipFill>
        <p:spPr>
          <a:xfrm>
            <a:off x="972259" y="877824"/>
            <a:ext cx="2691490" cy="5102352"/>
          </a:xfrm>
          <a:prstGeom prst="rect">
            <a:avLst/>
          </a:prstGeom>
          <a:effectLst/>
        </p:spPr>
      </p:pic>
      <p:sp>
        <p:nvSpPr>
          <p:cNvPr id="4" name="Content Placeholder 2">
            <a:extLst>
              <a:ext uri="{FF2B5EF4-FFF2-40B4-BE49-F238E27FC236}">
                <a16:creationId xmlns:a16="http://schemas.microsoft.com/office/drawing/2014/main" id="{0BD27379-B17D-8949-A947-694CC569A036}"/>
              </a:ext>
            </a:extLst>
          </p:cNvPr>
          <p:cNvSpPr>
            <a:spLocks noGrp="1"/>
          </p:cNvSpPr>
          <p:nvPr>
            <p:ph idx="1"/>
          </p:nvPr>
        </p:nvSpPr>
        <p:spPr>
          <a:xfrm>
            <a:off x="5214580" y="1676400"/>
            <a:ext cx="6422848" cy="4419600"/>
          </a:xfrm>
        </p:spPr>
        <p:txBody>
          <a:bodyPr>
            <a:normAutofit lnSpcReduction="10000"/>
          </a:bodyPr>
          <a:lstStyle/>
          <a:p>
            <a:pPr>
              <a:lnSpc>
                <a:spcPct val="150000"/>
              </a:lnSpc>
            </a:pPr>
            <a:r>
              <a:rPr lang="en-US" sz="2000" dirty="0"/>
              <a:t>Infographics are designed to be </a:t>
            </a:r>
            <a:r>
              <a:rPr lang="en-US" sz="2000" b="1" dirty="0"/>
              <a:t>eye-catching</a:t>
            </a:r>
            <a:r>
              <a:rPr lang="en-US" sz="2000" dirty="0"/>
              <a:t>, so you can expect </a:t>
            </a:r>
            <a:r>
              <a:rPr lang="en-US" sz="2000" dirty="0" err="1"/>
              <a:t>colour</a:t>
            </a:r>
            <a:r>
              <a:rPr lang="en-US" sz="2000" dirty="0"/>
              <a:t> to be a feature of this text type.</a:t>
            </a:r>
          </a:p>
          <a:p>
            <a:pPr>
              <a:lnSpc>
                <a:spcPct val="150000"/>
              </a:lnSpc>
            </a:pPr>
            <a:r>
              <a:rPr lang="en-US" sz="2000" b="1" dirty="0" err="1"/>
              <a:t>Colour</a:t>
            </a:r>
            <a:r>
              <a:rPr lang="en-US" sz="2000" b="1" dirty="0"/>
              <a:t> schemes </a:t>
            </a:r>
            <a:r>
              <a:rPr lang="en-US" sz="2000" dirty="0"/>
              <a:t>are simple and designers normally choose a combination of two or three </a:t>
            </a:r>
            <a:r>
              <a:rPr lang="en-US" sz="2000" dirty="0" err="1"/>
              <a:t>colours</a:t>
            </a:r>
            <a:r>
              <a:rPr lang="en-US" sz="2000" dirty="0"/>
              <a:t>.</a:t>
            </a:r>
          </a:p>
          <a:p>
            <a:pPr>
              <a:lnSpc>
                <a:spcPct val="150000"/>
              </a:lnSpc>
            </a:pPr>
            <a:r>
              <a:rPr lang="en-US" sz="2000" dirty="0"/>
              <a:t>Look out for </a:t>
            </a:r>
            <a:r>
              <a:rPr lang="en-US" sz="2000" b="1" dirty="0"/>
              <a:t>symbolic</a:t>
            </a:r>
            <a:r>
              <a:rPr lang="en-US" sz="2000" dirty="0"/>
              <a:t> uses of </a:t>
            </a:r>
            <a:r>
              <a:rPr lang="en-US" sz="2000" dirty="0" err="1"/>
              <a:t>colour</a:t>
            </a:r>
            <a:r>
              <a:rPr lang="en-US" sz="2000" dirty="0"/>
              <a:t> and </a:t>
            </a:r>
            <a:r>
              <a:rPr lang="en-US" sz="2000" dirty="0" err="1"/>
              <a:t>colours</a:t>
            </a:r>
            <a:r>
              <a:rPr lang="en-US" sz="2000" dirty="0"/>
              <a:t> that suit the subject matter.</a:t>
            </a:r>
          </a:p>
          <a:p>
            <a:pPr>
              <a:lnSpc>
                <a:spcPct val="150000"/>
              </a:lnSpc>
            </a:pPr>
            <a:r>
              <a:rPr lang="en-US" sz="2000" dirty="0"/>
              <a:t>Can you describe the </a:t>
            </a:r>
            <a:r>
              <a:rPr lang="en-US" sz="2000" dirty="0" err="1"/>
              <a:t>colour</a:t>
            </a:r>
            <a:r>
              <a:rPr lang="en-US" sz="2000" dirty="0"/>
              <a:t> scheme of this infographic? Why are these </a:t>
            </a:r>
            <a:r>
              <a:rPr lang="en-US" sz="2000" dirty="0" err="1"/>
              <a:t>colours</a:t>
            </a:r>
            <a:r>
              <a:rPr lang="en-US" sz="2000" dirty="0"/>
              <a:t> particularly suitable for the subject matter?</a:t>
            </a:r>
          </a:p>
        </p:txBody>
      </p:sp>
    </p:spTree>
    <p:extLst>
      <p:ext uri="{BB962C8B-B14F-4D97-AF65-F5344CB8AC3E}">
        <p14:creationId xmlns:p14="http://schemas.microsoft.com/office/powerpoint/2010/main" val="38763861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8" name="Rectangle 37">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4E5681A2-917C-354E-9795-080A3D7566BD}"/>
              </a:ext>
            </a:extLst>
          </p:cNvPr>
          <p:cNvSpPr>
            <a:spLocks noGrp="1"/>
          </p:cNvSpPr>
          <p:nvPr>
            <p:ph type="title"/>
          </p:nvPr>
        </p:nvSpPr>
        <p:spPr>
          <a:xfrm>
            <a:off x="589560" y="856180"/>
            <a:ext cx="4560584" cy="1128068"/>
          </a:xfrm>
        </p:spPr>
        <p:txBody>
          <a:bodyPr anchor="ctr">
            <a:normAutofit/>
          </a:bodyPr>
          <a:lstStyle/>
          <a:p>
            <a:r>
              <a:rPr lang="en-US" sz="4000" b="1"/>
              <a:t>Design Elements</a:t>
            </a:r>
          </a:p>
        </p:txBody>
      </p:sp>
      <p:grpSp>
        <p:nvGrpSpPr>
          <p:cNvPr id="40" name="Group 39">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41" name="Rectangle 40">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Rectangle 43">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5">
            <a:extLst>
              <a:ext uri="{FF2B5EF4-FFF2-40B4-BE49-F238E27FC236}">
                <a16:creationId xmlns:a16="http://schemas.microsoft.com/office/drawing/2014/main" id="{673AF962-C5DF-7D45-82FB-0EC16F3E68CC}"/>
              </a:ext>
            </a:extLst>
          </p:cNvPr>
          <p:cNvSpPr>
            <a:spLocks noGrp="1"/>
          </p:cNvSpPr>
          <p:nvPr>
            <p:ph idx="1"/>
          </p:nvPr>
        </p:nvSpPr>
        <p:spPr>
          <a:xfrm>
            <a:off x="590719" y="2330505"/>
            <a:ext cx="4559425" cy="4344199"/>
          </a:xfrm>
        </p:spPr>
        <p:txBody>
          <a:bodyPr anchor="ctr">
            <a:normAutofit fontScale="85000" lnSpcReduction="10000"/>
          </a:bodyPr>
          <a:lstStyle/>
          <a:p>
            <a:pPr>
              <a:lnSpc>
                <a:spcPct val="150000"/>
              </a:lnSpc>
            </a:pPr>
            <a:r>
              <a:rPr lang="en-US" sz="2000" dirty="0"/>
              <a:t>Infographics are designed as well as authored. You can expect a range of </a:t>
            </a:r>
            <a:r>
              <a:rPr lang="en-US" sz="2000" b="1" dirty="0"/>
              <a:t>design features </a:t>
            </a:r>
            <a:r>
              <a:rPr lang="en-US" sz="2000" dirty="0"/>
              <a:t>that may be unique to the infographic you are reading.</a:t>
            </a:r>
          </a:p>
          <a:p>
            <a:pPr>
              <a:lnSpc>
                <a:spcPct val="150000"/>
              </a:lnSpc>
            </a:pPr>
            <a:r>
              <a:rPr lang="en-US" sz="2000" dirty="0"/>
              <a:t>Design elements include background effects, </a:t>
            </a:r>
            <a:r>
              <a:rPr lang="en-US" sz="2000" b="1" dirty="0"/>
              <a:t>layout</a:t>
            </a:r>
            <a:r>
              <a:rPr lang="en-US" sz="2000" dirty="0"/>
              <a:t> and composition, lines that help guide the reader through the text, </a:t>
            </a:r>
            <a:r>
              <a:rPr lang="en-US" sz="2000" b="1" dirty="0"/>
              <a:t>typography</a:t>
            </a:r>
            <a:r>
              <a:rPr lang="en-US" sz="2000" dirty="0"/>
              <a:t> and fonts, and more.</a:t>
            </a:r>
          </a:p>
          <a:p>
            <a:pPr>
              <a:lnSpc>
                <a:spcPct val="150000"/>
              </a:lnSpc>
            </a:pPr>
            <a:r>
              <a:rPr lang="en-US" sz="2000" dirty="0"/>
              <a:t>Take a look at this infographic by </a:t>
            </a:r>
            <a:r>
              <a:rPr lang="en-US" sz="2000" dirty="0" err="1"/>
              <a:t>Alankar</a:t>
            </a:r>
            <a:r>
              <a:rPr lang="en-US" sz="2000" dirty="0"/>
              <a:t>. Can you identify and comment on one or two of the design features on show?</a:t>
            </a:r>
          </a:p>
        </p:txBody>
      </p:sp>
      <p:sp>
        <p:nvSpPr>
          <p:cNvPr id="46" name="Rectangle 45">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Text&#10;&#10;Description automatically generated">
            <a:extLst>
              <a:ext uri="{FF2B5EF4-FFF2-40B4-BE49-F238E27FC236}">
                <a16:creationId xmlns:a16="http://schemas.microsoft.com/office/drawing/2014/main" id="{674ED8CC-FEED-9146-B35B-750B6F534CEA}"/>
              </a:ext>
            </a:extLst>
          </p:cNvPr>
          <p:cNvPicPr>
            <a:picLocks noChangeAspect="1"/>
          </p:cNvPicPr>
          <p:nvPr/>
        </p:nvPicPr>
        <p:blipFill rotWithShape="1">
          <a:blip r:embed="rId2"/>
          <a:srcRect l="15693" r="17770" b="1"/>
          <a:stretch/>
        </p:blipFill>
        <p:spPr>
          <a:xfrm>
            <a:off x="5977788" y="799352"/>
            <a:ext cx="5425410" cy="5259296"/>
          </a:xfrm>
          <a:prstGeom prst="rect">
            <a:avLst/>
          </a:prstGeom>
        </p:spPr>
      </p:pic>
    </p:spTree>
    <p:extLst>
      <p:ext uri="{BB962C8B-B14F-4D97-AF65-F5344CB8AC3E}">
        <p14:creationId xmlns:p14="http://schemas.microsoft.com/office/powerpoint/2010/main" val="26720363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37">
            <a:extLst>
              <a:ext uri="{FF2B5EF4-FFF2-40B4-BE49-F238E27FC236}">
                <a16:creationId xmlns:a16="http://schemas.microsoft.com/office/drawing/2014/main" id="{61E90BDA-0D06-4707-A63C-3424A7442E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1B20E058-A215-5240-A5D0-DD8AC2E615C4}"/>
              </a:ext>
            </a:extLst>
          </p:cNvPr>
          <p:cNvSpPr>
            <a:spLocks noGrp="1"/>
          </p:cNvSpPr>
          <p:nvPr>
            <p:ph type="title"/>
          </p:nvPr>
        </p:nvSpPr>
        <p:spPr>
          <a:xfrm>
            <a:off x="1172414" y="552160"/>
            <a:ext cx="5847781" cy="1046671"/>
          </a:xfrm>
        </p:spPr>
        <p:txBody>
          <a:bodyPr>
            <a:normAutofit/>
          </a:bodyPr>
          <a:lstStyle/>
          <a:p>
            <a:r>
              <a:rPr lang="en-US" sz="3600" dirty="0"/>
              <a:t>Your Turn…</a:t>
            </a:r>
          </a:p>
        </p:txBody>
      </p:sp>
      <p:sp>
        <p:nvSpPr>
          <p:cNvPr id="3" name="Content Placeholder 2">
            <a:extLst>
              <a:ext uri="{FF2B5EF4-FFF2-40B4-BE49-F238E27FC236}">
                <a16:creationId xmlns:a16="http://schemas.microsoft.com/office/drawing/2014/main" id="{1F778D8F-8593-1043-B3AB-40E9F0DF7A68}"/>
              </a:ext>
            </a:extLst>
          </p:cNvPr>
          <p:cNvSpPr>
            <a:spLocks noGrp="1"/>
          </p:cNvSpPr>
          <p:nvPr>
            <p:ph idx="1"/>
          </p:nvPr>
        </p:nvSpPr>
        <p:spPr>
          <a:xfrm>
            <a:off x="825175" y="2487942"/>
            <a:ext cx="4872202" cy="3347879"/>
          </a:xfrm>
        </p:spPr>
        <p:txBody>
          <a:bodyPr anchor="ctr">
            <a:normAutofit/>
          </a:bodyPr>
          <a:lstStyle/>
          <a:p>
            <a:pPr>
              <a:lnSpc>
                <a:spcPct val="150000"/>
              </a:lnSpc>
            </a:pPr>
            <a:r>
              <a:rPr lang="en-US" sz="2000" dirty="0"/>
              <a:t>Study this text, an infographic about Ocean Pollution by Stephanie Phung.</a:t>
            </a:r>
          </a:p>
          <a:p>
            <a:pPr>
              <a:lnSpc>
                <a:spcPct val="150000"/>
              </a:lnSpc>
            </a:pPr>
            <a:r>
              <a:rPr lang="en-US" sz="2000" dirty="0"/>
              <a:t>Answer the guiding question: </a:t>
            </a:r>
            <a:r>
              <a:rPr lang="en-US" sz="2000" i="1" dirty="0"/>
              <a:t>Comment on the methods used in this infographic to both present information and create create other effects on the reader.</a:t>
            </a:r>
          </a:p>
          <a:p>
            <a:endParaRPr lang="en-US" sz="2000" dirty="0"/>
          </a:p>
        </p:txBody>
      </p:sp>
      <p:sp>
        <p:nvSpPr>
          <p:cNvPr id="40" name="Rectangle 39">
            <a:extLst>
              <a:ext uri="{FF2B5EF4-FFF2-40B4-BE49-F238E27FC236}">
                <a16:creationId xmlns:a16="http://schemas.microsoft.com/office/drawing/2014/main" id="{8587DE20-364E-4BE1-B603-E62BB8A635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74493" y="-2"/>
            <a:ext cx="4320466" cy="6858002"/>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CD84038B-4A56-439B-A184-79B2D45066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982602"/>
            <a:ext cx="7940040"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pic>
        <p:nvPicPr>
          <p:cNvPr id="5" name="Picture 4">
            <a:extLst>
              <a:ext uri="{FF2B5EF4-FFF2-40B4-BE49-F238E27FC236}">
                <a16:creationId xmlns:a16="http://schemas.microsoft.com/office/drawing/2014/main" id="{BFB2FA89-0763-A941-9093-D5ECF899180A}"/>
              </a:ext>
            </a:extLst>
          </p:cNvPr>
          <p:cNvPicPr>
            <a:picLocks noChangeAspect="1"/>
          </p:cNvPicPr>
          <p:nvPr/>
        </p:nvPicPr>
        <p:blipFill>
          <a:blip r:embed="rId2"/>
          <a:stretch/>
        </p:blipFill>
        <p:spPr>
          <a:xfrm>
            <a:off x="7020196" y="-14683"/>
            <a:ext cx="4872202" cy="6886505"/>
          </a:xfrm>
          <a:prstGeom prst="rect">
            <a:avLst/>
          </a:prstGeom>
        </p:spPr>
      </p:pic>
    </p:spTree>
    <p:extLst>
      <p:ext uri="{BB962C8B-B14F-4D97-AF65-F5344CB8AC3E}">
        <p14:creationId xmlns:p14="http://schemas.microsoft.com/office/powerpoint/2010/main" val="937439350"/>
      </p:ext>
    </p:extLst>
  </p:cSld>
  <p:clrMapOvr>
    <a:masterClrMapping/>
  </p:clrMapOvr>
</p:sld>
</file>

<file path=ppt/theme/theme1.xml><?xml version="1.0" encoding="utf-8"?>
<a:theme xmlns:a="http://schemas.openxmlformats.org/drawingml/2006/main" name="BrushVTI">
  <a:themeElements>
    <a:clrScheme name="AnalogousFromRegularSeedLeftStep">
      <a:dk1>
        <a:srgbClr val="000000"/>
      </a:dk1>
      <a:lt1>
        <a:srgbClr val="FFFFFF"/>
      </a:lt1>
      <a:dk2>
        <a:srgbClr val="1B2F2F"/>
      </a:dk2>
      <a:lt2>
        <a:srgbClr val="F2F0F3"/>
      </a:lt2>
      <a:accent1>
        <a:srgbClr val="4DB726"/>
      </a:accent1>
      <a:accent2>
        <a:srgbClr val="80B018"/>
      </a:accent2>
      <a:accent3>
        <a:srgbClr val="AFA124"/>
      </a:accent3>
      <a:accent4>
        <a:srgbClr val="D0731C"/>
      </a:accent4>
      <a:accent5>
        <a:srgbClr val="E23A2E"/>
      </a:accent5>
      <a:accent6>
        <a:srgbClr val="D01C5B"/>
      </a:accent6>
      <a:hlink>
        <a:srgbClr val="A550C4"/>
      </a:hlink>
      <a:folHlink>
        <a:srgbClr val="7F7F7F"/>
      </a:folHlink>
    </a:clrScheme>
    <a:fontScheme name="Custom 3">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rushVTI" id="{7102FA3A-9D7B-4497-8C4B-FB535AAFDE06}" vid="{C6D41F62-6FAB-440A-BEC7-CB7BF190811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1548</TotalTime>
  <Words>759</Words>
  <Application>Microsoft Macintosh PowerPoint</Application>
  <PresentationFormat>Widescreen</PresentationFormat>
  <Paragraphs>49</Paragraphs>
  <Slides>11</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11</vt:i4>
      </vt:variant>
    </vt:vector>
  </HeadingPairs>
  <TitlesOfParts>
    <vt:vector size="17" baseType="lpstr">
      <vt:lpstr>Arial</vt:lpstr>
      <vt:lpstr>Calibri</vt:lpstr>
      <vt:lpstr>Calibri Light</vt:lpstr>
      <vt:lpstr>Century Gothic</vt:lpstr>
      <vt:lpstr>BrushVTI</vt:lpstr>
      <vt:lpstr>Office Theme</vt:lpstr>
      <vt:lpstr>Text Type Focus: Infographics</vt:lpstr>
      <vt:lpstr>Purpose</vt:lpstr>
      <vt:lpstr>Audience</vt:lpstr>
      <vt:lpstr>Data</vt:lpstr>
      <vt:lpstr>Graphs and Charts</vt:lpstr>
      <vt:lpstr>Illustrations and Icons</vt:lpstr>
      <vt:lpstr>Copy</vt:lpstr>
      <vt:lpstr>Structure and Story</vt:lpstr>
      <vt:lpstr>Colour</vt:lpstr>
      <vt:lpstr>Design Elements</vt:lpstr>
      <vt:lpstr>Your Turn…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Text Type Focus: Comic Strips</dc:title>
  <dc:creator>Doug Sillett</dc:creator>
  <cp:lastModifiedBy>Doug Sillett</cp:lastModifiedBy>
  <cp:revision>4</cp:revision>
  <dcterms:created xsi:type="dcterms:W3CDTF">2022-03-10T08:10:45Z</dcterms:created>
  <dcterms:modified xsi:type="dcterms:W3CDTF">2022-03-25T15:31:59Z</dcterms:modified>
</cp:coreProperties>
</file>