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72" r:id="rId2"/>
    <p:sldId id="301" r:id="rId3"/>
    <p:sldId id="276" r:id="rId4"/>
    <p:sldId id="302"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1156FE-82C8-BC4E-B6B5-95AC69105351}" v="34" dt="2021-05-25T02:01:03.3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3" autoAdjust="0"/>
    <p:restoredTop sz="95952"/>
  </p:normalViewPr>
  <p:slideViewPr>
    <p:cSldViewPr snapToGrid="0">
      <p:cViewPr varScale="1">
        <p:scale>
          <a:sx n="111" d="100"/>
          <a:sy n="111" d="100"/>
        </p:scale>
        <p:origin x="60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uglas Sillett" userId="8826fa90-d987-4600-89ae-d9761be02b8b" providerId="ADAL" clId="{541156FE-82C8-BC4E-B6B5-95AC69105351}"/>
    <pc:docChg chg="modSld">
      <pc:chgData name="Douglas Sillett" userId="8826fa90-d987-4600-89ae-d9761be02b8b" providerId="ADAL" clId="{541156FE-82C8-BC4E-B6B5-95AC69105351}" dt="2021-05-25T02:02:37.048" v="68" actId="20577"/>
      <pc:docMkLst>
        <pc:docMk/>
      </pc:docMkLst>
      <pc:sldChg chg="modSp mod">
        <pc:chgData name="Douglas Sillett" userId="8826fa90-d987-4600-89ae-d9761be02b8b" providerId="ADAL" clId="{541156FE-82C8-BC4E-B6B5-95AC69105351}" dt="2021-05-25T02:00:55.962" v="34" actId="20577"/>
        <pc:sldMkLst>
          <pc:docMk/>
          <pc:sldMk cId="1566495634" sldId="276"/>
        </pc:sldMkLst>
        <pc:spChg chg="mod">
          <ac:chgData name="Douglas Sillett" userId="8826fa90-d987-4600-89ae-d9761be02b8b" providerId="ADAL" clId="{541156FE-82C8-BC4E-B6B5-95AC69105351}" dt="2021-05-25T02:00:46.622" v="17" actId="20577"/>
          <ac:spMkLst>
            <pc:docMk/>
            <pc:sldMk cId="1566495634" sldId="276"/>
            <ac:spMk id="6" creationId="{A3C76EC1-4DA3-48E0-B9CB-AD0FE21122B0}"/>
          </ac:spMkLst>
        </pc:spChg>
        <pc:graphicFrameChg chg="mod">
          <ac:chgData name="Douglas Sillett" userId="8826fa90-d987-4600-89ae-d9761be02b8b" providerId="ADAL" clId="{541156FE-82C8-BC4E-B6B5-95AC69105351}" dt="2021-05-25T02:00:55.962" v="34" actId="20577"/>
          <ac:graphicFrameMkLst>
            <pc:docMk/>
            <pc:sldMk cId="1566495634" sldId="276"/>
            <ac:graphicFrameMk id="5" creationId="{E8ACF971-9B46-49CE-8550-332C1BF8A61D}"/>
          </ac:graphicFrameMkLst>
        </pc:graphicFrameChg>
      </pc:sldChg>
      <pc:sldChg chg="modSp mod">
        <pc:chgData name="Douglas Sillett" userId="8826fa90-d987-4600-89ae-d9761be02b8b" providerId="ADAL" clId="{541156FE-82C8-BC4E-B6B5-95AC69105351}" dt="2021-05-25T02:02:37.048" v="68" actId="20577"/>
        <pc:sldMkLst>
          <pc:docMk/>
          <pc:sldMk cId="1307927120" sldId="302"/>
        </pc:sldMkLst>
        <pc:spChg chg="mod">
          <ac:chgData name="Douglas Sillett" userId="8826fa90-d987-4600-89ae-d9761be02b8b" providerId="ADAL" clId="{541156FE-82C8-BC4E-B6B5-95AC69105351}" dt="2021-05-25T02:02:37.048" v="68" actId="20577"/>
          <ac:spMkLst>
            <pc:docMk/>
            <pc:sldMk cId="1307927120" sldId="302"/>
            <ac:spMk id="6" creationId="{A3C76EC1-4DA3-48E0-B9CB-AD0FE21122B0}"/>
          </ac:spMkLst>
        </pc:spChg>
        <pc:graphicFrameChg chg="mod">
          <ac:chgData name="Douglas Sillett" userId="8826fa90-d987-4600-89ae-d9761be02b8b" providerId="ADAL" clId="{541156FE-82C8-BC4E-B6B5-95AC69105351}" dt="2021-05-25T02:01:03.302" v="50" actId="20577"/>
          <ac:graphicFrameMkLst>
            <pc:docMk/>
            <pc:sldMk cId="1307927120" sldId="302"/>
            <ac:graphicFrameMk id="5" creationId="{E8ACF971-9B46-49CE-8550-332C1BF8A61D}"/>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B037CE-5BF6-449D-A71B-978585D3B195}" type="doc">
      <dgm:prSet loTypeId="urn:microsoft.com/office/officeart/2005/8/layout/radial5" loCatId="cycle" qsTypeId="urn:microsoft.com/office/officeart/2005/8/quickstyle/3d1" qsCatId="3D" csTypeId="urn:microsoft.com/office/officeart/2005/8/colors/colorful3" csCatId="colorful" phldr="1"/>
      <dgm:spPr/>
      <dgm:t>
        <a:bodyPr/>
        <a:lstStyle/>
        <a:p>
          <a:endParaRPr lang="en-US"/>
        </a:p>
      </dgm:t>
    </dgm:pt>
    <dgm:pt modelId="{E5415BEC-C4CF-48E2-8883-10B6011F56DC}">
      <dgm:prSet phldrT="[Text]" custT="1"/>
      <dgm:spPr/>
      <dgm:t>
        <a:bodyPr/>
        <a:lstStyle/>
        <a:p>
          <a:r>
            <a:rPr lang="en-US" sz="2000" dirty="0"/>
            <a:t>Ode to a Nightingale</a:t>
          </a:r>
        </a:p>
      </dgm:t>
    </dgm:pt>
    <dgm:pt modelId="{D6591974-EEB0-4AB4-A30A-4BB405859553}" type="parTrans" cxnId="{67BA01E6-9858-4480-8EC9-CDF33A3C6149}">
      <dgm:prSet/>
      <dgm:spPr/>
      <dgm:t>
        <a:bodyPr/>
        <a:lstStyle/>
        <a:p>
          <a:endParaRPr lang="en-US" sz="1800"/>
        </a:p>
      </dgm:t>
    </dgm:pt>
    <dgm:pt modelId="{341E8933-F3D4-47BA-9673-A9E76F8B34F2}" type="sibTrans" cxnId="{67BA01E6-9858-4480-8EC9-CDF33A3C6149}">
      <dgm:prSet/>
      <dgm:spPr/>
      <dgm:t>
        <a:bodyPr/>
        <a:lstStyle/>
        <a:p>
          <a:endParaRPr lang="en-US" sz="1800"/>
        </a:p>
      </dgm:t>
    </dgm:pt>
    <dgm:pt modelId="{A14D1C94-B0DB-43A7-85DA-930AFAFAA2A2}">
      <dgm:prSet phldrT="[Text]" custT="1"/>
      <dgm:spPr/>
      <dgm:t>
        <a:bodyPr/>
        <a:lstStyle/>
        <a:p>
          <a:r>
            <a:rPr lang="en-US" sz="1100" dirty="0"/>
            <a:t>Art</a:t>
          </a:r>
        </a:p>
      </dgm:t>
    </dgm:pt>
    <dgm:pt modelId="{C1A4E5FC-3F55-4A5B-986D-7301A007FA3D}" type="parTrans" cxnId="{439FA748-F10A-4B36-94AA-F5B3C329EAB7}">
      <dgm:prSet custT="1"/>
      <dgm:spPr/>
      <dgm:t>
        <a:bodyPr/>
        <a:lstStyle/>
        <a:p>
          <a:endParaRPr lang="en-US" sz="1100"/>
        </a:p>
      </dgm:t>
    </dgm:pt>
    <dgm:pt modelId="{131169D1-628F-4796-A1BC-E5D303049DA8}" type="sibTrans" cxnId="{439FA748-F10A-4B36-94AA-F5B3C329EAB7}">
      <dgm:prSet/>
      <dgm:spPr/>
      <dgm:t>
        <a:bodyPr/>
        <a:lstStyle/>
        <a:p>
          <a:endParaRPr lang="en-US" sz="1800"/>
        </a:p>
      </dgm:t>
    </dgm:pt>
    <dgm:pt modelId="{0848DA01-0C94-417E-AB79-1D4F23F4A2E9}">
      <dgm:prSet phldrT="[Text]" custT="1"/>
      <dgm:spPr/>
      <dgm:t>
        <a:bodyPr/>
        <a:lstStyle/>
        <a:p>
          <a:r>
            <a:rPr lang="en-US" sz="1100" dirty="0"/>
            <a:t>Beauty</a:t>
          </a:r>
        </a:p>
      </dgm:t>
    </dgm:pt>
    <dgm:pt modelId="{EB330B36-73B7-4FAE-AFD6-063D7E40A9D1}" type="parTrans" cxnId="{3DD6F9EB-DBA1-4069-BCD7-A65B83F34B8C}">
      <dgm:prSet custT="1"/>
      <dgm:spPr/>
      <dgm:t>
        <a:bodyPr/>
        <a:lstStyle/>
        <a:p>
          <a:endParaRPr lang="en-US" sz="1100"/>
        </a:p>
      </dgm:t>
    </dgm:pt>
    <dgm:pt modelId="{9EFD7063-E86E-4127-B382-0568C0247E3A}" type="sibTrans" cxnId="{3DD6F9EB-DBA1-4069-BCD7-A65B83F34B8C}">
      <dgm:prSet/>
      <dgm:spPr/>
      <dgm:t>
        <a:bodyPr/>
        <a:lstStyle/>
        <a:p>
          <a:endParaRPr lang="en-US" sz="1800"/>
        </a:p>
      </dgm:t>
    </dgm:pt>
    <dgm:pt modelId="{C6AF66B6-ED6B-4C8B-B804-583AE51840D7}">
      <dgm:prSet phldrT="[Text]" custT="1"/>
      <dgm:spPr/>
      <dgm:t>
        <a:bodyPr/>
        <a:lstStyle/>
        <a:p>
          <a:r>
            <a:rPr lang="en-US" sz="1100" dirty="0"/>
            <a:t>Time</a:t>
          </a:r>
        </a:p>
      </dgm:t>
    </dgm:pt>
    <dgm:pt modelId="{61AD7DF2-B2BB-4AB5-BBF3-F078AE66CA9F}" type="parTrans" cxnId="{5BF5E99D-FD40-4FBC-91B0-B50FD8BCD6EE}">
      <dgm:prSet custT="1"/>
      <dgm:spPr/>
      <dgm:t>
        <a:bodyPr/>
        <a:lstStyle/>
        <a:p>
          <a:endParaRPr lang="en-US" sz="1100"/>
        </a:p>
      </dgm:t>
    </dgm:pt>
    <dgm:pt modelId="{10A89D6C-CCEC-4BF4-BFF3-855C8546FA4D}" type="sibTrans" cxnId="{5BF5E99D-FD40-4FBC-91B0-B50FD8BCD6EE}">
      <dgm:prSet/>
      <dgm:spPr/>
      <dgm:t>
        <a:bodyPr/>
        <a:lstStyle/>
        <a:p>
          <a:endParaRPr lang="en-US" sz="1800"/>
        </a:p>
      </dgm:t>
    </dgm:pt>
    <dgm:pt modelId="{B313BDE1-1D07-4341-B1DE-53133F077F68}">
      <dgm:prSet phldrT="[Text]" custT="1"/>
      <dgm:spPr/>
      <dgm:t>
        <a:bodyPr/>
        <a:lstStyle/>
        <a:p>
          <a:r>
            <a:rPr lang="en-US" sz="1100" dirty="0"/>
            <a:t>Impermanence</a:t>
          </a:r>
        </a:p>
      </dgm:t>
    </dgm:pt>
    <dgm:pt modelId="{1DCA7BC2-9850-449E-82EE-06456FC4F93E}" type="parTrans" cxnId="{AFA65035-191E-47F8-B6AD-2D3461FB70CA}">
      <dgm:prSet custT="1"/>
      <dgm:spPr/>
      <dgm:t>
        <a:bodyPr/>
        <a:lstStyle/>
        <a:p>
          <a:endParaRPr lang="en-US" sz="1100"/>
        </a:p>
      </dgm:t>
    </dgm:pt>
    <dgm:pt modelId="{D46F66DA-149B-499B-95FC-8938BB8AEFF3}" type="sibTrans" cxnId="{AFA65035-191E-47F8-B6AD-2D3461FB70CA}">
      <dgm:prSet/>
      <dgm:spPr/>
      <dgm:t>
        <a:bodyPr/>
        <a:lstStyle/>
        <a:p>
          <a:endParaRPr lang="en-US" sz="1800"/>
        </a:p>
      </dgm:t>
    </dgm:pt>
    <dgm:pt modelId="{AC2CE649-39B1-4AA1-BEEC-6D72CB8E536B}">
      <dgm:prSet phldrT="[Text]"/>
      <dgm:spPr/>
      <dgm:t>
        <a:bodyPr/>
        <a:lstStyle/>
        <a:p>
          <a:endParaRPr lang="en-US" dirty="0"/>
        </a:p>
      </dgm:t>
    </dgm:pt>
    <dgm:pt modelId="{F6C698C2-E3D0-4EA9-B9DC-CAA0872F0E0E}" type="parTrans" cxnId="{082B21A1-4228-4C69-86D5-896F8B93D68F}">
      <dgm:prSet/>
      <dgm:spPr/>
      <dgm:t>
        <a:bodyPr/>
        <a:lstStyle/>
        <a:p>
          <a:endParaRPr lang="en-US" sz="1800"/>
        </a:p>
      </dgm:t>
    </dgm:pt>
    <dgm:pt modelId="{4ECC934F-4020-47D4-BE67-8EC987D441D2}" type="sibTrans" cxnId="{082B21A1-4228-4C69-86D5-896F8B93D68F}">
      <dgm:prSet/>
      <dgm:spPr/>
      <dgm:t>
        <a:bodyPr/>
        <a:lstStyle/>
        <a:p>
          <a:endParaRPr lang="en-US" sz="1800"/>
        </a:p>
      </dgm:t>
    </dgm:pt>
    <dgm:pt modelId="{2E457FBC-34C8-4BC0-B01C-1CD1452BC464}">
      <dgm:prSet phldrT="[Text]"/>
      <dgm:spPr/>
      <dgm:t>
        <a:bodyPr/>
        <a:lstStyle/>
        <a:p>
          <a:endParaRPr lang="en-US" dirty="0"/>
        </a:p>
      </dgm:t>
    </dgm:pt>
    <dgm:pt modelId="{CB30600C-3A34-4D12-A076-B0A1F7BA17A1}" type="parTrans" cxnId="{47DB08FE-0891-4F0F-9EBF-76321096804C}">
      <dgm:prSet/>
      <dgm:spPr/>
      <dgm:t>
        <a:bodyPr/>
        <a:lstStyle/>
        <a:p>
          <a:endParaRPr lang="en-US" sz="1800"/>
        </a:p>
      </dgm:t>
    </dgm:pt>
    <dgm:pt modelId="{A28BBB01-8BE9-474F-B339-77FC260677A8}" type="sibTrans" cxnId="{47DB08FE-0891-4F0F-9EBF-76321096804C}">
      <dgm:prSet/>
      <dgm:spPr/>
      <dgm:t>
        <a:bodyPr/>
        <a:lstStyle/>
        <a:p>
          <a:endParaRPr lang="en-US" sz="1800"/>
        </a:p>
      </dgm:t>
    </dgm:pt>
    <dgm:pt modelId="{3B7BEA65-FA4B-4323-B716-A91D80A8D89D}">
      <dgm:prSet phldrT="[Text]" custT="1"/>
      <dgm:spPr/>
      <dgm:t>
        <a:bodyPr/>
        <a:lstStyle/>
        <a:p>
          <a:r>
            <a:rPr lang="en-US" sz="1100" dirty="0"/>
            <a:t>Nature</a:t>
          </a:r>
        </a:p>
      </dgm:t>
    </dgm:pt>
    <dgm:pt modelId="{08AEE281-9968-47AE-9937-92A4E99C3C58}" type="parTrans" cxnId="{99BA19CF-BB67-45BD-8DA5-380ECAB3303D}">
      <dgm:prSet custT="1"/>
      <dgm:spPr/>
      <dgm:t>
        <a:bodyPr/>
        <a:lstStyle/>
        <a:p>
          <a:endParaRPr lang="en-US" sz="1100"/>
        </a:p>
      </dgm:t>
    </dgm:pt>
    <dgm:pt modelId="{99918F53-9A77-4797-BBDF-9486152B5CD2}" type="sibTrans" cxnId="{99BA19CF-BB67-45BD-8DA5-380ECAB3303D}">
      <dgm:prSet/>
      <dgm:spPr/>
      <dgm:t>
        <a:bodyPr/>
        <a:lstStyle/>
        <a:p>
          <a:endParaRPr lang="en-US" sz="1800"/>
        </a:p>
      </dgm:t>
    </dgm:pt>
    <dgm:pt modelId="{E50E26A9-2E78-4AB2-898B-EE0282128113}">
      <dgm:prSet custT="1"/>
      <dgm:spPr/>
      <dgm:t>
        <a:bodyPr/>
        <a:lstStyle/>
        <a:p>
          <a:r>
            <a:rPr lang="en-US" sz="1100" dirty="0"/>
            <a:t>Escapism</a:t>
          </a:r>
        </a:p>
      </dgm:t>
    </dgm:pt>
    <dgm:pt modelId="{5958C64C-03E2-40D6-8E80-8B68EA1E83A1}" type="parTrans" cxnId="{546C4A25-F679-4742-BDEF-5ED94B8905C5}">
      <dgm:prSet custT="1"/>
      <dgm:spPr/>
      <dgm:t>
        <a:bodyPr/>
        <a:lstStyle/>
        <a:p>
          <a:endParaRPr lang="en-US" sz="1100"/>
        </a:p>
      </dgm:t>
    </dgm:pt>
    <dgm:pt modelId="{F1B006B8-A1D8-450A-9280-5BADE00680EC}" type="sibTrans" cxnId="{546C4A25-F679-4742-BDEF-5ED94B8905C5}">
      <dgm:prSet/>
      <dgm:spPr/>
      <dgm:t>
        <a:bodyPr/>
        <a:lstStyle/>
        <a:p>
          <a:endParaRPr lang="en-US" sz="1800"/>
        </a:p>
      </dgm:t>
    </dgm:pt>
    <dgm:pt modelId="{3C3D9974-05AF-4B86-A5D9-D64F07DD6353}">
      <dgm:prSet custT="1"/>
      <dgm:spPr/>
      <dgm:t>
        <a:bodyPr/>
        <a:lstStyle/>
        <a:p>
          <a:r>
            <a:rPr lang="en-US" sz="1100" dirty="0"/>
            <a:t>Nature</a:t>
          </a:r>
        </a:p>
      </dgm:t>
    </dgm:pt>
    <dgm:pt modelId="{365964A8-AA5C-4F6C-BDED-04CC777BA38A}" type="parTrans" cxnId="{23AF1812-1BBF-4500-9516-58893A6553D9}">
      <dgm:prSet custT="1"/>
      <dgm:spPr/>
      <dgm:t>
        <a:bodyPr/>
        <a:lstStyle/>
        <a:p>
          <a:endParaRPr lang="en-US" sz="1100"/>
        </a:p>
      </dgm:t>
    </dgm:pt>
    <dgm:pt modelId="{48181AD7-C3A9-4BB6-BE93-166EF8CE6AFD}" type="sibTrans" cxnId="{23AF1812-1BBF-4500-9516-58893A6553D9}">
      <dgm:prSet/>
      <dgm:spPr/>
      <dgm:t>
        <a:bodyPr/>
        <a:lstStyle/>
        <a:p>
          <a:endParaRPr lang="en-US" sz="1800"/>
        </a:p>
      </dgm:t>
    </dgm:pt>
    <dgm:pt modelId="{FA3CC515-11E9-4851-96CD-B9364F157D69}">
      <dgm:prSet custT="1"/>
      <dgm:spPr/>
      <dgm:t>
        <a:bodyPr/>
        <a:lstStyle/>
        <a:p>
          <a:r>
            <a:rPr lang="en-US" sz="1100" dirty="0"/>
            <a:t>Isolation</a:t>
          </a:r>
        </a:p>
      </dgm:t>
    </dgm:pt>
    <dgm:pt modelId="{7A67533A-91E7-4858-A88E-8DC3B9114069}" type="parTrans" cxnId="{A5841C83-5D9B-4554-91D1-BEE8DC7EB5C1}">
      <dgm:prSet custT="1"/>
      <dgm:spPr/>
      <dgm:t>
        <a:bodyPr/>
        <a:lstStyle/>
        <a:p>
          <a:endParaRPr lang="en-US" sz="1100"/>
        </a:p>
      </dgm:t>
    </dgm:pt>
    <dgm:pt modelId="{BC32F0FD-3FA8-47C2-B637-5AD4A2F86936}" type="sibTrans" cxnId="{A5841C83-5D9B-4554-91D1-BEE8DC7EB5C1}">
      <dgm:prSet/>
      <dgm:spPr/>
      <dgm:t>
        <a:bodyPr/>
        <a:lstStyle/>
        <a:p>
          <a:endParaRPr lang="en-US" sz="1800"/>
        </a:p>
      </dgm:t>
    </dgm:pt>
    <dgm:pt modelId="{14C7071B-BEC0-4A6D-A561-6FFC4A3DD408}" type="pres">
      <dgm:prSet presAssocID="{7FB037CE-5BF6-449D-A71B-978585D3B195}" presName="Name0" presStyleCnt="0">
        <dgm:presLayoutVars>
          <dgm:chMax val="1"/>
          <dgm:dir/>
          <dgm:animLvl val="ctr"/>
          <dgm:resizeHandles val="exact"/>
        </dgm:presLayoutVars>
      </dgm:prSet>
      <dgm:spPr/>
    </dgm:pt>
    <dgm:pt modelId="{8243E16B-2B4B-4F34-8ABC-D95743D5910A}" type="pres">
      <dgm:prSet presAssocID="{E5415BEC-C4CF-48E2-8883-10B6011F56DC}" presName="centerShape" presStyleLbl="node0" presStyleIdx="0" presStyleCnt="1" custScaleX="167078" custScaleY="159898"/>
      <dgm:spPr/>
    </dgm:pt>
    <dgm:pt modelId="{502A12CF-E6C8-4D5E-99E9-7CCAACD6A99C}" type="pres">
      <dgm:prSet presAssocID="{C1A4E5FC-3F55-4A5B-986D-7301A007FA3D}" presName="parTrans" presStyleLbl="sibTrans2D1" presStyleIdx="0" presStyleCnt="8"/>
      <dgm:spPr/>
    </dgm:pt>
    <dgm:pt modelId="{29FAE83F-1D6C-4FFA-A48A-8AE89D6805EE}" type="pres">
      <dgm:prSet presAssocID="{C1A4E5FC-3F55-4A5B-986D-7301A007FA3D}" presName="connectorText" presStyleLbl="sibTrans2D1" presStyleIdx="0" presStyleCnt="8"/>
      <dgm:spPr/>
    </dgm:pt>
    <dgm:pt modelId="{4A46391D-05C0-41C4-B19C-7AD5F613B8FB}" type="pres">
      <dgm:prSet presAssocID="{A14D1C94-B0DB-43A7-85DA-930AFAFAA2A2}" presName="node" presStyleLbl="node1" presStyleIdx="0" presStyleCnt="8">
        <dgm:presLayoutVars>
          <dgm:bulletEnabled val="1"/>
        </dgm:presLayoutVars>
      </dgm:prSet>
      <dgm:spPr/>
    </dgm:pt>
    <dgm:pt modelId="{09E51E2D-393A-476D-BE2F-BCC03E493238}" type="pres">
      <dgm:prSet presAssocID="{EB330B36-73B7-4FAE-AFD6-063D7E40A9D1}" presName="parTrans" presStyleLbl="sibTrans2D1" presStyleIdx="1" presStyleCnt="8"/>
      <dgm:spPr/>
    </dgm:pt>
    <dgm:pt modelId="{B0EA8A32-0D84-458C-81B8-8B819D7D515A}" type="pres">
      <dgm:prSet presAssocID="{EB330B36-73B7-4FAE-AFD6-063D7E40A9D1}" presName="connectorText" presStyleLbl="sibTrans2D1" presStyleIdx="1" presStyleCnt="8"/>
      <dgm:spPr/>
    </dgm:pt>
    <dgm:pt modelId="{1EDB6F4E-AA08-4E54-A438-39D4B9674340}" type="pres">
      <dgm:prSet presAssocID="{0848DA01-0C94-417E-AB79-1D4F23F4A2E9}" presName="node" presStyleLbl="node1" presStyleIdx="1" presStyleCnt="8" custRadScaleRad="98002" custRadScaleInc="11519">
        <dgm:presLayoutVars>
          <dgm:bulletEnabled val="1"/>
        </dgm:presLayoutVars>
      </dgm:prSet>
      <dgm:spPr/>
    </dgm:pt>
    <dgm:pt modelId="{42294D5A-995D-4CAE-A197-1103A4E1A2BF}" type="pres">
      <dgm:prSet presAssocID="{61AD7DF2-B2BB-4AB5-BBF3-F078AE66CA9F}" presName="parTrans" presStyleLbl="sibTrans2D1" presStyleIdx="2" presStyleCnt="8"/>
      <dgm:spPr/>
    </dgm:pt>
    <dgm:pt modelId="{DE320CC6-329C-4514-9D15-1C29EE4C1FD4}" type="pres">
      <dgm:prSet presAssocID="{61AD7DF2-B2BB-4AB5-BBF3-F078AE66CA9F}" presName="connectorText" presStyleLbl="sibTrans2D1" presStyleIdx="2" presStyleCnt="8"/>
      <dgm:spPr/>
    </dgm:pt>
    <dgm:pt modelId="{8560B572-4511-4560-BDF9-99BF8B7537B0}" type="pres">
      <dgm:prSet presAssocID="{C6AF66B6-ED6B-4C8B-B804-583AE51840D7}" presName="node" presStyleLbl="node1" presStyleIdx="2" presStyleCnt="8">
        <dgm:presLayoutVars>
          <dgm:bulletEnabled val="1"/>
        </dgm:presLayoutVars>
      </dgm:prSet>
      <dgm:spPr/>
    </dgm:pt>
    <dgm:pt modelId="{927CB729-FE9A-463B-8241-E501E83FD913}" type="pres">
      <dgm:prSet presAssocID="{08AEE281-9968-47AE-9937-92A4E99C3C58}" presName="parTrans" presStyleLbl="sibTrans2D1" presStyleIdx="3" presStyleCnt="8"/>
      <dgm:spPr/>
    </dgm:pt>
    <dgm:pt modelId="{C01ACF36-D88C-44A0-86F3-E27A16D3FB95}" type="pres">
      <dgm:prSet presAssocID="{08AEE281-9968-47AE-9937-92A4E99C3C58}" presName="connectorText" presStyleLbl="sibTrans2D1" presStyleIdx="3" presStyleCnt="8"/>
      <dgm:spPr/>
    </dgm:pt>
    <dgm:pt modelId="{AA94BF38-9129-40D9-891C-63BA6F101076}" type="pres">
      <dgm:prSet presAssocID="{3B7BEA65-FA4B-4323-B716-A91D80A8D89D}" presName="node" presStyleLbl="node1" presStyleIdx="3" presStyleCnt="8">
        <dgm:presLayoutVars>
          <dgm:bulletEnabled val="1"/>
        </dgm:presLayoutVars>
      </dgm:prSet>
      <dgm:spPr/>
    </dgm:pt>
    <dgm:pt modelId="{2D9B32E0-D6E3-40DF-8199-E7B7AD7DB601}" type="pres">
      <dgm:prSet presAssocID="{1DCA7BC2-9850-449E-82EE-06456FC4F93E}" presName="parTrans" presStyleLbl="sibTrans2D1" presStyleIdx="4" presStyleCnt="8"/>
      <dgm:spPr/>
    </dgm:pt>
    <dgm:pt modelId="{AD52F4CB-AC45-4044-B9A6-436E8B29B275}" type="pres">
      <dgm:prSet presAssocID="{1DCA7BC2-9850-449E-82EE-06456FC4F93E}" presName="connectorText" presStyleLbl="sibTrans2D1" presStyleIdx="4" presStyleCnt="8"/>
      <dgm:spPr/>
    </dgm:pt>
    <dgm:pt modelId="{4899A1BB-C410-487E-BBCB-D27398ACC31D}" type="pres">
      <dgm:prSet presAssocID="{B313BDE1-1D07-4341-B1DE-53133F077F68}" presName="node" presStyleLbl="node1" presStyleIdx="4" presStyleCnt="8" custRadScaleRad="205988">
        <dgm:presLayoutVars>
          <dgm:bulletEnabled val="1"/>
        </dgm:presLayoutVars>
      </dgm:prSet>
      <dgm:spPr/>
    </dgm:pt>
    <dgm:pt modelId="{0DFFCD2A-0209-4EFD-A105-D2AC3E0C6BB0}" type="pres">
      <dgm:prSet presAssocID="{5958C64C-03E2-40D6-8E80-8B68EA1E83A1}" presName="parTrans" presStyleLbl="sibTrans2D1" presStyleIdx="5" presStyleCnt="8"/>
      <dgm:spPr/>
    </dgm:pt>
    <dgm:pt modelId="{2E010B6C-4693-4072-BC94-35418E947989}" type="pres">
      <dgm:prSet presAssocID="{5958C64C-03E2-40D6-8E80-8B68EA1E83A1}" presName="connectorText" presStyleLbl="sibTrans2D1" presStyleIdx="5" presStyleCnt="8"/>
      <dgm:spPr/>
    </dgm:pt>
    <dgm:pt modelId="{33C1B702-86E6-45CD-BEF4-06AA6CF247B0}" type="pres">
      <dgm:prSet presAssocID="{E50E26A9-2E78-4AB2-898B-EE0282128113}" presName="node" presStyleLbl="node1" presStyleIdx="5" presStyleCnt="8">
        <dgm:presLayoutVars>
          <dgm:bulletEnabled val="1"/>
        </dgm:presLayoutVars>
      </dgm:prSet>
      <dgm:spPr/>
    </dgm:pt>
    <dgm:pt modelId="{84074971-0E18-4C42-BC8A-116B93F84C99}" type="pres">
      <dgm:prSet presAssocID="{365964A8-AA5C-4F6C-BDED-04CC777BA38A}" presName="parTrans" presStyleLbl="sibTrans2D1" presStyleIdx="6" presStyleCnt="8"/>
      <dgm:spPr/>
    </dgm:pt>
    <dgm:pt modelId="{6919EAFA-3547-4BFA-8F19-C61EE90BDCF4}" type="pres">
      <dgm:prSet presAssocID="{365964A8-AA5C-4F6C-BDED-04CC777BA38A}" presName="connectorText" presStyleLbl="sibTrans2D1" presStyleIdx="6" presStyleCnt="8"/>
      <dgm:spPr/>
    </dgm:pt>
    <dgm:pt modelId="{C6B5DB57-07A6-4A9B-BEDF-94586E0EF2D9}" type="pres">
      <dgm:prSet presAssocID="{3C3D9974-05AF-4B86-A5D9-D64F07DD6353}" presName="node" presStyleLbl="node1" presStyleIdx="6" presStyleCnt="8">
        <dgm:presLayoutVars>
          <dgm:bulletEnabled val="1"/>
        </dgm:presLayoutVars>
      </dgm:prSet>
      <dgm:spPr/>
    </dgm:pt>
    <dgm:pt modelId="{9F0FA1EF-D21C-4CEE-8435-2F3E3EB2F30D}" type="pres">
      <dgm:prSet presAssocID="{7A67533A-91E7-4858-A88E-8DC3B9114069}" presName="parTrans" presStyleLbl="sibTrans2D1" presStyleIdx="7" presStyleCnt="8"/>
      <dgm:spPr/>
    </dgm:pt>
    <dgm:pt modelId="{635514A7-D46D-495D-BFEB-5D041044AC7A}" type="pres">
      <dgm:prSet presAssocID="{7A67533A-91E7-4858-A88E-8DC3B9114069}" presName="connectorText" presStyleLbl="sibTrans2D1" presStyleIdx="7" presStyleCnt="8"/>
      <dgm:spPr/>
    </dgm:pt>
    <dgm:pt modelId="{D8E7A1E5-9703-46F7-9D51-59770D583B83}" type="pres">
      <dgm:prSet presAssocID="{FA3CC515-11E9-4851-96CD-B9364F157D69}" presName="node" presStyleLbl="node1" presStyleIdx="7" presStyleCnt="8">
        <dgm:presLayoutVars>
          <dgm:bulletEnabled val="1"/>
        </dgm:presLayoutVars>
      </dgm:prSet>
      <dgm:spPr/>
    </dgm:pt>
  </dgm:ptLst>
  <dgm:cxnLst>
    <dgm:cxn modelId="{23AF1812-1BBF-4500-9516-58893A6553D9}" srcId="{E5415BEC-C4CF-48E2-8883-10B6011F56DC}" destId="{3C3D9974-05AF-4B86-A5D9-D64F07DD6353}" srcOrd="6" destOrd="0" parTransId="{365964A8-AA5C-4F6C-BDED-04CC777BA38A}" sibTransId="{48181AD7-C3A9-4BB6-BE93-166EF8CE6AFD}"/>
    <dgm:cxn modelId="{546C4A25-F679-4742-BDEF-5ED94B8905C5}" srcId="{E5415BEC-C4CF-48E2-8883-10B6011F56DC}" destId="{E50E26A9-2E78-4AB2-898B-EE0282128113}" srcOrd="5" destOrd="0" parTransId="{5958C64C-03E2-40D6-8E80-8B68EA1E83A1}" sibTransId="{F1B006B8-A1D8-450A-9280-5BADE00680EC}"/>
    <dgm:cxn modelId="{35BD4A27-F853-4483-85B0-75D1A9877FEE}" type="presOf" srcId="{7A67533A-91E7-4858-A88E-8DC3B9114069}" destId="{635514A7-D46D-495D-BFEB-5D041044AC7A}" srcOrd="1" destOrd="0" presId="urn:microsoft.com/office/officeart/2005/8/layout/radial5"/>
    <dgm:cxn modelId="{B4DB572A-866B-404F-86CB-3422AC3AEED6}" type="presOf" srcId="{08AEE281-9968-47AE-9937-92A4E99C3C58}" destId="{C01ACF36-D88C-44A0-86F3-E27A16D3FB95}" srcOrd="1" destOrd="0" presId="urn:microsoft.com/office/officeart/2005/8/layout/radial5"/>
    <dgm:cxn modelId="{2D1D6E2B-5429-4E32-9593-7DB2D5740F2D}" type="presOf" srcId="{C1A4E5FC-3F55-4A5B-986D-7301A007FA3D}" destId="{502A12CF-E6C8-4D5E-99E9-7CCAACD6A99C}" srcOrd="0" destOrd="0" presId="urn:microsoft.com/office/officeart/2005/8/layout/radial5"/>
    <dgm:cxn modelId="{AFA65035-191E-47F8-B6AD-2D3461FB70CA}" srcId="{E5415BEC-C4CF-48E2-8883-10B6011F56DC}" destId="{B313BDE1-1D07-4341-B1DE-53133F077F68}" srcOrd="4" destOrd="0" parTransId="{1DCA7BC2-9850-449E-82EE-06456FC4F93E}" sibTransId="{D46F66DA-149B-499B-95FC-8938BB8AEFF3}"/>
    <dgm:cxn modelId="{7147A83A-F4A5-4E05-BF90-3227E310BE7F}" type="presOf" srcId="{61AD7DF2-B2BB-4AB5-BBF3-F078AE66CA9F}" destId="{DE320CC6-329C-4514-9D15-1C29EE4C1FD4}" srcOrd="1" destOrd="0" presId="urn:microsoft.com/office/officeart/2005/8/layout/radial5"/>
    <dgm:cxn modelId="{86F09941-C787-4421-9F20-A51956776533}" type="presOf" srcId="{A14D1C94-B0DB-43A7-85DA-930AFAFAA2A2}" destId="{4A46391D-05C0-41C4-B19C-7AD5F613B8FB}" srcOrd="0" destOrd="0" presId="urn:microsoft.com/office/officeart/2005/8/layout/radial5"/>
    <dgm:cxn modelId="{7E826843-75F1-4844-AD2B-9993DF5EB65A}" type="presOf" srcId="{365964A8-AA5C-4F6C-BDED-04CC777BA38A}" destId="{6919EAFA-3547-4BFA-8F19-C61EE90BDCF4}" srcOrd="1" destOrd="0" presId="urn:microsoft.com/office/officeart/2005/8/layout/radial5"/>
    <dgm:cxn modelId="{439FA748-F10A-4B36-94AA-F5B3C329EAB7}" srcId="{E5415BEC-C4CF-48E2-8883-10B6011F56DC}" destId="{A14D1C94-B0DB-43A7-85DA-930AFAFAA2A2}" srcOrd="0" destOrd="0" parTransId="{C1A4E5FC-3F55-4A5B-986D-7301A007FA3D}" sibTransId="{131169D1-628F-4796-A1BC-E5D303049DA8}"/>
    <dgm:cxn modelId="{9622CB48-47F9-4B5D-B926-596A3A1447C0}" type="presOf" srcId="{EB330B36-73B7-4FAE-AFD6-063D7E40A9D1}" destId="{B0EA8A32-0D84-458C-81B8-8B819D7D515A}" srcOrd="1" destOrd="0" presId="urn:microsoft.com/office/officeart/2005/8/layout/radial5"/>
    <dgm:cxn modelId="{5866BB53-7F31-4223-8297-BC8EA9BA27D8}" type="presOf" srcId="{E50E26A9-2E78-4AB2-898B-EE0282128113}" destId="{33C1B702-86E6-45CD-BEF4-06AA6CF247B0}" srcOrd="0" destOrd="0" presId="urn:microsoft.com/office/officeart/2005/8/layout/radial5"/>
    <dgm:cxn modelId="{A8AE6066-9021-4E6B-A5F8-F45781282EA4}" type="presOf" srcId="{3B7BEA65-FA4B-4323-B716-A91D80A8D89D}" destId="{AA94BF38-9129-40D9-891C-63BA6F101076}" srcOrd="0" destOrd="0" presId="urn:microsoft.com/office/officeart/2005/8/layout/radial5"/>
    <dgm:cxn modelId="{85C31270-7637-47F0-8D15-49381E327FBE}" type="presOf" srcId="{3C3D9974-05AF-4B86-A5D9-D64F07DD6353}" destId="{C6B5DB57-07A6-4A9B-BEDF-94586E0EF2D9}" srcOrd="0" destOrd="0" presId="urn:microsoft.com/office/officeart/2005/8/layout/radial5"/>
    <dgm:cxn modelId="{A7F44575-4145-427F-9417-C9168F49F227}" type="presOf" srcId="{C6AF66B6-ED6B-4C8B-B804-583AE51840D7}" destId="{8560B572-4511-4560-BDF9-99BF8B7537B0}" srcOrd="0" destOrd="0" presId="urn:microsoft.com/office/officeart/2005/8/layout/radial5"/>
    <dgm:cxn modelId="{66130A7B-2B03-46AA-9163-C36AC4C55FE4}" type="presOf" srcId="{0848DA01-0C94-417E-AB79-1D4F23F4A2E9}" destId="{1EDB6F4E-AA08-4E54-A438-39D4B9674340}" srcOrd="0" destOrd="0" presId="urn:microsoft.com/office/officeart/2005/8/layout/radial5"/>
    <dgm:cxn modelId="{825A397E-3208-4AFD-9C0D-EE6D05608C18}" type="presOf" srcId="{5958C64C-03E2-40D6-8E80-8B68EA1E83A1}" destId="{0DFFCD2A-0209-4EFD-A105-D2AC3E0C6BB0}" srcOrd="0" destOrd="0" presId="urn:microsoft.com/office/officeart/2005/8/layout/radial5"/>
    <dgm:cxn modelId="{A5841C83-5D9B-4554-91D1-BEE8DC7EB5C1}" srcId="{E5415BEC-C4CF-48E2-8883-10B6011F56DC}" destId="{FA3CC515-11E9-4851-96CD-B9364F157D69}" srcOrd="7" destOrd="0" parTransId="{7A67533A-91E7-4858-A88E-8DC3B9114069}" sibTransId="{BC32F0FD-3FA8-47C2-B637-5AD4A2F86936}"/>
    <dgm:cxn modelId="{91AF528C-769A-49A8-A90B-71AC652ED9EF}" type="presOf" srcId="{B313BDE1-1D07-4341-B1DE-53133F077F68}" destId="{4899A1BB-C410-487E-BBCB-D27398ACC31D}" srcOrd="0" destOrd="0" presId="urn:microsoft.com/office/officeart/2005/8/layout/radial5"/>
    <dgm:cxn modelId="{978FD89D-FF37-46C6-9250-B0D7FB516697}" type="presOf" srcId="{EB330B36-73B7-4FAE-AFD6-063D7E40A9D1}" destId="{09E51E2D-393A-476D-BE2F-BCC03E493238}" srcOrd="0" destOrd="0" presId="urn:microsoft.com/office/officeart/2005/8/layout/radial5"/>
    <dgm:cxn modelId="{5BF5E99D-FD40-4FBC-91B0-B50FD8BCD6EE}" srcId="{E5415BEC-C4CF-48E2-8883-10B6011F56DC}" destId="{C6AF66B6-ED6B-4C8B-B804-583AE51840D7}" srcOrd="2" destOrd="0" parTransId="{61AD7DF2-B2BB-4AB5-BBF3-F078AE66CA9F}" sibTransId="{10A89D6C-CCEC-4BF4-BFF3-855C8546FA4D}"/>
    <dgm:cxn modelId="{1451309F-53C2-4A0B-BC7B-53094DE23A27}" type="presOf" srcId="{E5415BEC-C4CF-48E2-8883-10B6011F56DC}" destId="{8243E16B-2B4B-4F34-8ABC-D95743D5910A}" srcOrd="0" destOrd="0" presId="urn:microsoft.com/office/officeart/2005/8/layout/radial5"/>
    <dgm:cxn modelId="{082B21A1-4228-4C69-86D5-896F8B93D68F}" srcId="{7FB037CE-5BF6-449D-A71B-978585D3B195}" destId="{AC2CE649-39B1-4AA1-BEEC-6D72CB8E536B}" srcOrd="1" destOrd="0" parTransId="{F6C698C2-E3D0-4EA9-B9DC-CAA0872F0E0E}" sibTransId="{4ECC934F-4020-47D4-BE67-8EC987D441D2}"/>
    <dgm:cxn modelId="{420D70A9-592F-4E5B-91F0-564AF4B7F4D4}" type="presOf" srcId="{1DCA7BC2-9850-449E-82EE-06456FC4F93E}" destId="{2D9B32E0-D6E3-40DF-8199-E7B7AD7DB601}" srcOrd="0" destOrd="0" presId="urn:microsoft.com/office/officeart/2005/8/layout/radial5"/>
    <dgm:cxn modelId="{FA6E15B2-A215-49E5-B34B-9B5E1DAE1433}" type="presOf" srcId="{61AD7DF2-B2BB-4AB5-BBF3-F078AE66CA9F}" destId="{42294D5A-995D-4CAE-A197-1103A4E1A2BF}" srcOrd="0" destOrd="0" presId="urn:microsoft.com/office/officeart/2005/8/layout/radial5"/>
    <dgm:cxn modelId="{02608CB2-CFF5-4FA9-99C3-2397A6EE4E08}" type="presOf" srcId="{C1A4E5FC-3F55-4A5B-986D-7301A007FA3D}" destId="{29FAE83F-1D6C-4FFA-A48A-8AE89D6805EE}" srcOrd="1" destOrd="0" presId="urn:microsoft.com/office/officeart/2005/8/layout/radial5"/>
    <dgm:cxn modelId="{C31B94C1-0B05-4C21-ABC9-0CB4B5A8609C}" type="presOf" srcId="{5958C64C-03E2-40D6-8E80-8B68EA1E83A1}" destId="{2E010B6C-4693-4072-BC94-35418E947989}" srcOrd="1" destOrd="0" presId="urn:microsoft.com/office/officeart/2005/8/layout/radial5"/>
    <dgm:cxn modelId="{99BA19CF-BB67-45BD-8DA5-380ECAB3303D}" srcId="{E5415BEC-C4CF-48E2-8883-10B6011F56DC}" destId="{3B7BEA65-FA4B-4323-B716-A91D80A8D89D}" srcOrd="3" destOrd="0" parTransId="{08AEE281-9968-47AE-9937-92A4E99C3C58}" sibTransId="{99918F53-9A77-4797-BBDF-9486152B5CD2}"/>
    <dgm:cxn modelId="{2331D0CF-C2EE-4DD6-87E0-91B47CD7CB65}" type="presOf" srcId="{7FB037CE-5BF6-449D-A71B-978585D3B195}" destId="{14C7071B-BEC0-4A6D-A561-6FFC4A3DD408}" srcOrd="0" destOrd="0" presId="urn:microsoft.com/office/officeart/2005/8/layout/radial5"/>
    <dgm:cxn modelId="{9A301AD6-3C65-4F38-970D-4B363837364A}" type="presOf" srcId="{08AEE281-9968-47AE-9937-92A4E99C3C58}" destId="{927CB729-FE9A-463B-8241-E501E83FD913}" srcOrd="0" destOrd="0" presId="urn:microsoft.com/office/officeart/2005/8/layout/radial5"/>
    <dgm:cxn modelId="{67BA01E6-9858-4480-8EC9-CDF33A3C6149}" srcId="{7FB037CE-5BF6-449D-A71B-978585D3B195}" destId="{E5415BEC-C4CF-48E2-8883-10B6011F56DC}" srcOrd="0" destOrd="0" parTransId="{D6591974-EEB0-4AB4-A30A-4BB405859553}" sibTransId="{341E8933-F3D4-47BA-9673-A9E76F8B34F2}"/>
    <dgm:cxn modelId="{9E0B1EEB-B3B3-48A5-849B-CD2025EFA700}" type="presOf" srcId="{7A67533A-91E7-4858-A88E-8DC3B9114069}" destId="{9F0FA1EF-D21C-4CEE-8435-2F3E3EB2F30D}" srcOrd="0" destOrd="0" presId="urn:microsoft.com/office/officeart/2005/8/layout/radial5"/>
    <dgm:cxn modelId="{3DD6F9EB-DBA1-4069-BCD7-A65B83F34B8C}" srcId="{E5415BEC-C4CF-48E2-8883-10B6011F56DC}" destId="{0848DA01-0C94-417E-AB79-1D4F23F4A2E9}" srcOrd="1" destOrd="0" parTransId="{EB330B36-73B7-4FAE-AFD6-063D7E40A9D1}" sibTransId="{9EFD7063-E86E-4127-B382-0568C0247E3A}"/>
    <dgm:cxn modelId="{EDDD9CF2-63AD-43B0-9134-85FDB1B2DEDF}" type="presOf" srcId="{1DCA7BC2-9850-449E-82EE-06456FC4F93E}" destId="{AD52F4CB-AC45-4044-B9A6-436E8B29B275}" srcOrd="1" destOrd="0" presId="urn:microsoft.com/office/officeart/2005/8/layout/radial5"/>
    <dgm:cxn modelId="{B07E16F6-6DA1-4D73-86BE-33E90AD62C49}" type="presOf" srcId="{FA3CC515-11E9-4851-96CD-B9364F157D69}" destId="{D8E7A1E5-9703-46F7-9D51-59770D583B83}" srcOrd="0" destOrd="0" presId="urn:microsoft.com/office/officeart/2005/8/layout/radial5"/>
    <dgm:cxn modelId="{075D9CFC-66A8-49AD-93DC-BE3BA62191A2}" type="presOf" srcId="{365964A8-AA5C-4F6C-BDED-04CC777BA38A}" destId="{84074971-0E18-4C42-BC8A-116B93F84C99}" srcOrd="0" destOrd="0" presId="urn:microsoft.com/office/officeart/2005/8/layout/radial5"/>
    <dgm:cxn modelId="{47DB08FE-0891-4F0F-9EBF-76321096804C}" srcId="{7FB037CE-5BF6-449D-A71B-978585D3B195}" destId="{2E457FBC-34C8-4BC0-B01C-1CD1452BC464}" srcOrd="2" destOrd="0" parTransId="{CB30600C-3A34-4D12-A076-B0A1F7BA17A1}" sibTransId="{A28BBB01-8BE9-474F-B339-77FC260677A8}"/>
    <dgm:cxn modelId="{537B7BDB-8D4A-482A-B5AE-C951BF805342}" type="presParOf" srcId="{14C7071B-BEC0-4A6D-A561-6FFC4A3DD408}" destId="{8243E16B-2B4B-4F34-8ABC-D95743D5910A}" srcOrd="0" destOrd="0" presId="urn:microsoft.com/office/officeart/2005/8/layout/radial5"/>
    <dgm:cxn modelId="{F6D41608-2CA8-40B2-B384-A978DA360897}" type="presParOf" srcId="{14C7071B-BEC0-4A6D-A561-6FFC4A3DD408}" destId="{502A12CF-E6C8-4D5E-99E9-7CCAACD6A99C}" srcOrd="1" destOrd="0" presId="urn:microsoft.com/office/officeart/2005/8/layout/radial5"/>
    <dgm:cxn modelId="{65EDDBC6-981E-431F-84DF-F4B78D65B8FC}" type="presParOf" srcId="{502A12CF-E6C8-4D5E-99E9-7CCAACD6A99C}" destId="{29FAE83F-1D6C-4FFA-A48A-8AE89D6805EE}" srcOrd="0" destOrd="0" presId="urn:microsoft.com/office/officeart/2005/8/layout/radial5"/>
    <dgm:cxn modelId="{9AED158D-1B79-4454-A987-A0A3A56B169F}" type="presParOf" srcId="{14C7071B-BEC0-4A6D-A561-6FFC4A3DD408}" destId="{4A46391D-05C0-41C4-B19C-7AD5F613B8FB}" srcOrd="2" destOrd="0" presId="urn:microsoft.com/office/officeart/2005/8/layout/radial5"/>
    <dgm:cxn modelId="{475BC4EC-3BD3-45AF-A19F-AE211A8F3E28}" type="presParOf" srcId="{14C7071B-BEC0-4A6D-A561-6FFC4A3DD408}" destId="{09E51E2D-393A-476D-BE2F-BCC03E493238}" srcOrd="3" destOrd="0" presId="urn:microsoft.com/office/officeart/2005/8/layout/radial5"/>
    <dgm:cxn modelId="{1C31BEC7-9278-48A1-831C-ABB41CBB7451}" type="presParOf" srcId="{09E51E2D-393A-476D-BE2F-BCC03E493238}" destId="{B0EA8A32-0D84-458C-81B8-8B819D7D515A}" srcOrd="0" destOrd="0" presId="urn:microsoft.com/office/officeart/2005/8/layout/radial5"/>
    <dgm:cxn modelId="{20EDD725-C0CE-4B74-9CDB-2A03C582185E}" type="presParOf" srcId="{14C7071B-BEC0-4A6D-A561-6FFC4A3DD408}" destId="{1EDB6F4E-AA08-4E54-A438-39D4B9674340}" srcOrd="4" destOrd="0" presId="urn:microsoft.com/office/officeart/2005/8/layout/radial5"/>
    <dgm:cxn modelId="{379DB017-BBBF-4406-AB5C-BAED12D4A60C}" type="presParOf" srcId="{14C7071B-BEC0-4A6D-A561-6FFC4A3DD408}" destId="{42294D5A-995D-4CAE-A197-1103A4E1A2BF}" srcOrd="5" destOrd="0" presId="urn:microsoft.com/office/officeart/2005/8/layout/radial5"/>
    <dgm:cxn modelId="{0B64F921-40E4-45D7-B81A-1C36CE3BE7D3}" type="presParOf" srcId="{42294D5A-995D-4CAE-A197-1103A4E1A2BF}" destId="{DE320CC6-329C-4514-9D15-1C29EE4C1FD4}" srcOrd="0" destOrd="0" presId="urn:microsoft.com/office/officeart/2005/8/layout/radial5"/>
    <dgm:cxn modelId="{76CDCD40-1DA8-481F-ADFE-CF278975B7EF}" type="presParOf" srcId="{14C7071B-BEC0-4A6D-A561-6FFC4A3DD408}" destId="{8560B572-4511-4560-BDF9-99BF8B7537B0}" srcOrd="6" destOrd="0" presId="urn:microsoft.com/office/officeart/2005/8/layout/radial5"/>
    <dgm:cxn modelId="{C15C3F61-0D1C-40A6-9448-D0DCFC55CA2A}" type="presParOf" srcId="{14C7071B-BEC0-4A6D-A561-6FFC4A3DD408}" destId="{927CB729-FE9A-463B-8241-E501E83FD913}" srcOrd="7" destOrd="0" presId="urn:microsoft.com/office/officeart/2005/8/layout/radial5"/>
    <dgm:cxn modelId="{6711A663-A26F-433E-A02F-3AFC5FFE2979}" type="presParOf" srcId="{927CB729-FE9A-463B-8241-E501E83FD913}" destId="{C01ACF36-D88C-44A0-86F3-E27A16D3FB95}" srcOrd="0" destOrd="0" presId="urn:microsoft.com/office/officeart/2005/8/layout/radial5"/>
    <dgm:cxn modelId="{447E4C98-974F-48EC-87E0-6CDA2A815ACB}" type="presParOf" srcId="{14C7071B-BEC0-4A6D-A561-6FFC4A3DD408}" destId="{AA94BF38-9129-40D9-891C-63BA6F101076}" srcOrd="8" destOrd="0" presId="urn:microsoft.com/office/officeart/2005/8/layout/radial5"/>
    <dgm:cxn modelId="{B8CFF664-E99A-44C3-8C23-FBF80BCAA1BA}" type="presParOf" srcId="{14C7071B-BEC0-4A6D-A561-6FFC4A3DD408}" destId="{2D9B32E0-D6E3-40DF-8199-E7B7AD7DB601}" srcOrd="9" destOrd="0" presId="urn:microsoft.com/office/officeart/2005/8/layout/radial5"/>
    <dgm:cxn modelId="{5A540DB4-1A71-4111-8737-116411D77227}" type="presParOf" srcId="{2D9B32E0-D6E3-40DF-8199-E7B7AD7DB601}" destId="{AD52F4CB-AC45-4044-B9A6-436E8B29B275}" srcOrd="0" destOrd="0" presId="urn:microsoft.com/office/officeart/2005/8/layout/radial5"/>
    <dgm:cxn modelId="{D9510C27-D048-4A06-9DB7-D4C2CB710A25}" type="presParOf" srcId="{14C7071B-BEC0-4A6D-A561-6FFC4A3DD408}" destId="{4899A1BB-C410-487E-BBCB-D27398ACC31D}" srcOrd="10" destOrd="0" presId="urn:microsoft.com/office/officeart/2005/8/layout/radial5"/>
    <dgm:cxn modelId="{3501510B-AE72-4FCC-8381-082BE848012F}" type="presParOf" srcId="{14C7071B-BEC0-4A6D-A561-6FFC4A3DD408}" destId="{0DFFCD2A-0209-4EFD-A105-D2AC3E0C6BB0}" srcOrd="11" destOrd="0" presId="urn:microsoft.com/office/officeart/2005/8/layout/radial5"/>
    <dgm:cxn modelId="{C7F7F9FC-510D-4936-922B-49698F84F980}" type="presParOf" srcId="{0DFFCD2A-0209-4EFD-A105-D2AC3E0C6BB0}" destId="{2E010B6C-4693-4072-BC94-35418E947989}" srcOrd="0" destOrd="0" presId="urn:microsoft.com/office/officeart/2005/8/layout/radial5"/>
    <dgm:cxn modelId="{A5558FE1-92DA-4E8E-BAA7-8B3E55411884}" type="presParOf" srcId="{14C7071B-BEC0-4A6D-A561-6FFC4A3DD408}" destId="{33C1B702-86E6-45CD-BEF4-06AA6CF247B0}" srcOrd="12" destOrd="0" presId="urn:microsoft.com/office/officeart/2005/8/layout/radial5"/>
    <dgm:cxn modelId="{D30642C3-05E5-40F8-9906-AD93BF5C2536}" type="presParOf" srcId="{14C7071B-BEC0-4A6D-A561-6FFC4A3DD408}" destId="{84074971-0E18-4C42-BC8A-116B93F84C99}" srcOrd="13" destOrd="0" presId="urn:microsoft.com/office/officeart/2005/8/layout/radial5"/>
    <dgm:cxn modelId="{F92199E5-2F91-44E5-A5D4-E91552D6699D}" type="presParOf" srcId="{84074971-0E18-4C42-BC8A-116B93F84C99}" destId="{6919EAFA-3547-4BFA-8F19-C61EE90BDCF4}" srcOrd="0" destOrd="0" presId="urn:microsoft.com/office/officeart/2005/8/layout/radial5"/>
    <dgm:cxn modelId="{430B9E01-95D2-4AE8-894C-AD7A47C134E8}" type="presParOf" srcId="{14C7071B-BEC0-4A6D-A561-6FFC4A3DD408}" destId="{C6B5DB57-07A6-4A9B-BEDF-94586E0EF2D9}" srcOrd="14" destOrd="0" presId="urn:microsoft.com/office/officeart/2005/8/layout/radial5"/>
    <dgm:cxn modelId="{E4200E61-88A9-4A62-9283-7603E70A7FB4}" type="presParOf" srcId="{14C7071B-BEC0-4A6D-A561-6FFC4A3DD408}" destId="{9F0FA1EF-D21C-4CEE-8435-2F3E3EB2F30D}" srcOrd="15" destOrd="0" presId="urn:microsoft.com/office/officeart/2005/8/layout/radial5"/>
    <dgm:cxn modelId="{5AEF99A7-8EC1-4DEC-8FAF-79790A47D106}" type="presParOf" srcId="{9F0FA1EF-D21C-4CEE-8435-2F3E3EB2F30D}" destId="{635514A7-D46D-495D-BFEB-5D041044AC7A}" srcOrd="0" destOrd="0" presId="urn:microsoft.com/office/officeart/2005/8/layout/radial5"/>
    <dgm:cxn modelId="{A7A2EEF7-9F65-4688-8E3C-2485CE77FAF2}" type="presParOf" srcId="{14C7071B-BEC0-4A6D-A561-6FFC4A3DD408}" destId="{D8E7A1E5-9703-46F7-9D51-59770D583B83}" srcOrd="1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B037CE-5BF6-449D-A71B-978585D3B195}" type="doc">
      <dgm:prSet loTypeId="urn:microsoft.com/office/officeart/2005/8/layout/radial5" loCatId="cycle" qsTypeId="urn:microsoft.com/office/officeart/2005/8/quickstyle/3d1" qsCatId="3D" csTypeId="urn:microsoft.com/office/officeart/2005/8/colors/colorful3" csCatId="colorful" phldr="1"/>
      <dgm:spPr/>
      <dgm:t>
        <a:bodyPr/>
        <a:lstStyle/>
        <a:p>
          <a:endParaRPr lang="en-US"/>
        </a:p>
      </dgm:t>
    </dgm:pt>
    <dgm:pt modelId="{E5415BEC-C4CF-48E2-8883-10B6011F56DC}">
      <dgm:prSet phldrT="[Text]" custT="1"/>
      <dgm:spPr/>
      <dgm:t>
        <a:bodyPr/>
        <a:lstStyle/>
        <a:p>
          <a:r>
            <a:rPr lang="en-US" sz="2000" dirty="0"/>
            <a:t>Ode to </a:t>
          </a:r>
          <a:r>
            <a:rPr lang="en-US" sz="2000"/>
            <a:t>a Nightingale</a:t>
          </a:r>
          <a:endParaRPr lang="en-US" sz="2000" dirty="0"/>
        </a:p>
      </dgm:t>
    </dgm:pt>
    <dgm:pt modelId="{D6591974-EEB0-4AB4-A30A-4BB405859553}" type="parTrans" cxnId="{67BA01E6-9858-4480-8EC9-CDF33A3C6149}">
      <dgm:prSet/>
      <dgm:spPr/>
      <dgm:t>
        <a:bodyPr/>
        <a:lstStyle/>
        <a:p>
          <a:endParaRPr lang="en-US" sz="1800"/>
        </a:p>
      </dgm:t>
    </dgm:pt>
    <dgm:pt modelId="{341E8933-F3D4-47BA-9673-A9E76F8B34F2}" type="sibTrans" cxnId="{67BA01E6-9858-4480-8EC9-CDF33A3C6149}">
      <dgm:prSet/>
      <dgm:spPr/>
      <dgm:t>
        <a:bodyPr/>
        <a:lstStyle/>
        <a:p>
          <a:endParaRPr lang="en-US" sz="1800"/>
        </a:p>
      </dgm:t>
    </dgm:pt>
    <dgm:pt modelId="{A14D1C94-B0DB-43A7-85DA-930AFAFAA2A2}">
      <dgm:prSet phldrT="[Text]" custT="1"/>
      <dgm:spPr/>
      <dgm:t>
        <a:bodyPr/>
        <a:lstStyle/>
        <a:p>
          <a:r>
            <a:rPr lang="en-US" sz="1100" dirty="0"/>
            <a:t>Rhythmic Disruption</a:t>
          </a:r>
        </a:p>
      </dgm:t>
    </dgm:pt>
    <dgm:pt modelId="{C1A4E5FC-3F55-4A5B-986D-7301A007FA3D}" type="parTrans" cxnId="{439FA748-F10A-4B36-94AA-F5B3C329EAB7}">
      <dgm:prSet custT="1"/>
      <dgm:spPr/>
      <dgm:t>
        <a:bodyPr/>
        <a:lstStyle/>
        <a:p>
          <a:endParaRPr lang="en-US" sz="1100"/>
        </a:p>
      </dgm:t>
    </dgm:pt>
    <dgm:pt modelId="{131169D1-628F-4796-A1BC-E5D303049DA8}" type="sibTrans" cxnId="{439FA748-F10A-4B36-94AA-F5B3C329EAB7}">
      <dgm:prSet/>
      <dgm:spPr/>
      <dgm:t>
        <a:bodyPr/>
        <a:lstStyle/>
        <a:p>
          <a:endParaRPr lang="en-US" sz="1800"/>
        </a:p>
      </dgm:t>
    </dgm:pt>
    <dgm:pt modelId="{0848DA01-0C94-417E-AB79-1D4F23F4A2E9}">
      <dgm:prSet phldrT="[Text]" custT="1"/>
      <dgm:spPr/>
      <dgm:t>
        <a:bodyPr/>
        <a:lstStyle/>
        <a:p>
          <a:r>
            <a:rPr lang="en-US" sz="1100" dirty="0"/>
            <a:t>Repetition</a:t>
          </a:r>
        </a:p>
      </dgm:t>
    </dgm:pt>
    <dgm:pt modelId="{EB330B36-73B7-4FAE-AFD6-063D7E40A9D1}" type="parTrans" cxnId="{3DD6F9EB-DBA1-4069-BCD7-A65B83F34B8C}">
      <dgm:prSet custT="1"/>
      <dgm:spPr/>
      <dgm:t>
        <a:bodyPr/>
        <a:lstStyle/>
        <a:p>
          <a:endParaRPr lang="en-US" sz="1100"/>
        </a:p>
      </dgm:t>
    </dgm:pt>
    <dgm:pt modelId="{9EFD7063-E86E-4127-B382-0568C0247E3A}" type="sibTrans" cxnId="{3DD6F9EB-DBA1-4069-BCD7-A65B83F34B8C}">
      <dgm:prSet/>
      <dgm:spPr/>
      <dgm:t>
        <a:bodyPr/>
        <a:lstStyle/>
        <a:p>
          <a:endParaRPr lang="en-US" sz="1800"/>
        </a:p>
      </dgm:t>
    </dgm:pt>
    <dgm:pt modelId="{C6AF66B6-ED6B-4C8B-B804-583AE51840D7}">
      <dgm:prSet phldrT="[Text]" custT="1"/>
      <dgm:spPr/>
      <dgm:t>
        <a:bodyPr/>
        <a:lstStyle/>
        <a:p>
          <a:r>
            <a:rPr lang="en-US" sz="1100" dirty="0"/>
            <a:t>Assonance</a:t>
          </a:r>
        </a:p>
      </dgm:t>
    </dgm:pt>
    <dgm:pt modelId="{61AD7DF2-B2BB-4AB5-BBF3-F078AE66CA9F}" type="parTrans" cxnId="{5BF5E99D-FD40-4FBC-91B0-B50FD8BCD6EE}">
      <dgm:prSet custT="1"/>
      <dgm:spPr/>
      <dgm:t>
        <a:bodyPr/>
        <a:lstStyle/>
        <a:p>
          <a:endParaRPr lang="en-US" sz="1100"/>
        </a:p>
      </dgm:t>
    </dgm:pt>
    <dgm:pt modelId="{10A89D6C-CCEC-4BF4-BFF3-855C8546FA4D}" type="sibTrans" cxnId="{5BF5E99D-FD40-4FBC-91B0-B50FD8BCD6EE}">
      <dgm:prSet/>
      <dgm:spPr/>
      <dgm:t>
        <a:bodyPr/>
        <a:lstStyle/>
        <a:p>
          <a:endParaRPr lang="en-US" sz="1800"/>
        </a:p>
      </dgm:t>
    </dgm:pt>
    <dgm:pt modelId="{B313BDE1-1D07-4341-B1DE-53133F077F68}">
      <dgm:prSet phldrT="[Text]" custT="1"/>
      <dgm:spPr/>
      <dgm:t>
        <a:bodyPr/>
        <a:lstStyle/>
        <a:p>
          <a:r>
            <a:rPr lang="en-US" sz="1100" dirty="0"/>
            <a:t>Sensory Imagery</a:t>
          </a:r>
        </a:p>
      </dgm:t>
    </dgm:pt>
    <dgm:pt modelId="{1DCA7BC2-9850-449E-82EE-06456FC4F93E}" type="parTrans" cxnId="{AFA65035-191E-47F8-B6AD-2D3461FB70CA}">
      <dgm:prSet custT="1"/>
      <dgm:spPr/>
      <dgm:t>
        <a:bodyPr/>
        <a:lstStyle/>
        <a:p>
          <a:endParaRPr lang="en-US" sz="1100"/>
        </a:p>
      </dgm:t>
    </dgm:pt>
    <dgm:pt modelId="{D46F66DA-149B-499B-95FC-8938BB8AEFF3}" type="sibTrans" cxnId="{AFA65035-191E-47F8-B6AD-2D3461FB70CA}">
      <dgm:prSet/>
      <dgm:spPr/>
      <dgm:t>
        <a:bodyPr/>
        <a:lstStyle/>
        <a:p>
          <a:endParaRPr lang="en-US" sz="1800"/>
        </a:p>
      </dgm:t>
    </dgm:pt>
    <dgm:pt modelId="{AC2CE649-39B1-4AA1-BEEC-6D72CB8E536B}">
      <dgm:prSet phldrT="[Text]"/>
      <dgm:spPr/>
      <dgm:t>
        <a:bodyPr/>
        <a:lstStyle/>
        <a:p>
          <a:endParaRPr lang="en-US"/>
        </a:p>
      </dgm:t>
    </dgm:pt>
    <dgm:pt modelId="{F6C698C2-E3D0-4EA9-B9DC-CAA0872F0E0E}" type="parTrans" cxnId="{082B21A1-4228-4C69-86D5-896F8B93D68F}">
      <dgm:prSet/>
      <dgm:spPr/>
      <dgm:t>
        <a:bodyPr/>
        <a:lstStyle/>
        <a:p>
          <a:endParaRPr lang="en-US" sz="1800"/>
        </a:p>
      </dgm:t>
    </dgm:pt>
    <dgm:pt modelId="{4ECC934F-4020-47D4-BE67-8EC987D441D2}" type="sibTrans" cxnId="{082B21A1-4228-4C69-86D5-896F8B93D68F}">
      <dgm:prSet/>
      <dgm:spPr/>
      <dgm:t>
        <a:bodyPr/>
        <a:lstStyle/>
        <a:p>
          <a:endParaRPr lang="en-US" sz="1800"/>
        </a:p>
      </dgm:t>
    </dgm:pt>
    <dgm:pt modelId="{2E457FBC-34C8-4BC0-B01C-1CD1452BC464}">
      <dgm:prSet phldrT="[Text]"/>
      <dgm:spPr/>
      <dgm:t>
        <a:bodyPr/>
        <a:lstStyle/>
        <a:p>
          <a:endParaRPr lang="en-US" dirty="0"/>
        </a:p>
      </dgm:t>
    </dgm:pt>
    <dgm:pt modelId="{CB30600C-3A34-4D12-A076-B0A1F7BA17A1}" type="parTrans" cxnId="{47DB08FE-0891-4F0F-9EBF-76321096804C}">
      <dgm:prSet/>
      <dgm:spPr/>
      <dgm:t>
        <a:bodyPr/>
        <a:lstStyle/>
        <a:p>
          <a:endParaRPr lang="en-US" sz="1800"/>
        </a:p>
      </dgm:t>
    </dgm:pt>
    <dgm:pt modelId="{A28BBB01-8BE9-474F-B339-77FC260677A8}" type="sibTrans" cxnId="{47DB08FE-0891-4F0F-9EBF-76321096804C}">
      <dgm:prSet/>
      <dgm:spPr/>
      <dgm:t>
        <a:bodyPr/>
        <a:lstStyle/>
        <a:p>
          <a:endParaRPr lang="en-US" sz="1800"/>
        </a:p>
      </dgm:t>
    </dgm:pt>
    <dgm:pt modelId="{3B7BEA65-FA4B-4323-B716-A91D80A8D89D}">
      <dgm:prSet phldrT="[Text]" custT="1"/>
      <dgm:spPr/>
      <dgm:t>
        <a:bodyPr/>
        <a:lstStyle/>
        <a:p>
          <a:r>
            <a:rPr lang="en-US" sz="1100" dirty="0"/>
            <a:t>Apostrophe</a:t>
          </a:r>
        </a:p>
      </dgm:t>
    </dgm:pt>
    <dgm:pt modelId="{08AEE281-9968-47AE-9937-92A4E99C3C58}" type="parTrans" cxnId="{99BA19CF-BB67-45BD-8DA5-380ECAB3303D}">
      <dgm:prSet custT="1"/>
      <dgm:spPr/>
      <dgm:t>
        <a:bodyPr/>
        <a:lstStyle/>
        <a:p>
          <a:endParaRPr lang="en-US" sz="1100"/>
        </a:p>
      </dgm:t>
    </dgm:pt>
    <dgm:pt modelId="{99918F53-9A77-4797-BBDF-9486152B5CD2}" type="sibTrans" cxnId="{99BA19CF-BB67-45BD-8DA5-380ECAB3303D}">
      <dgm:prSet/>
      <dgm:spPr/>
      <dgm:t>
        <a:bodyPr/>
        <a:lstStyle/>
        <a:p>
          <a:endParaRPr lang="en-US" sz="1800"/>
        </a:p>
      </dgm:t>
    </dgm:pt>
    <dgm:pt modelId="{E50E26A9-2E78-4AB2-898B-EE0282128113}">
      <dgm:prSet custT="1"/>
      <dgm:spPr/>
      <dgm:t>
        <a:bodyPr/>
        <a:lstStyle/>
        <a:p>
          <a:r>
            <a:rPr lang="en-US" sz="1100" dirty="0"/>
            <a:t>Caesura</a:t>
          </a:r>
        </a:p>
      </dgm:t>
    </dgm:pt>
    <dgm:pt modelId="{5958C64C-03E2-40D6-8E80-8B68EA1E83A1}" type="parTrans" cxnId="{546C4A25-F679-4742-BDEF-5ED94B8905C5}">
      <dgm:prSet custT="1"/>
      <dgm:spPr/>
      <dgm:t>
        <a:bodyPr/>
        <a:lstStyle/>
        <a:p>
          <a:endParaRPr lang="en-US" sz="1100"/>
        </a:p>
      </dgm:t>
    </dgm:pt>
    <dgm:pt modelId="{F1B006B8-A1D8-450A-9280-5BADE00680EC}" type="sibTrans" cxnId="{546C4A25-F679-4742-BDEF-5ED94B8905C5}">
      <dgm:prSet/>
      <dgm:spPr/>
      <dgm:t>
        <a:bodyPr/>
        <a:lstStyle/>
        <a:p>
          <a:endParaRPr lang="en-US" sz="1800"/>
        </a:p>
      </dgm:t>
    </dgm:pt>
    <dgm:pt modelId="{3C3D9974-05AF-4B86-A5D9-D64F07DD6353}">
      <dgm:prSet custT="1"/>
      <dgm:spPr/>
      <dgm:t>
        <a:bodyPr/>
        <a:lstStyle/>
        <a:p>
          <a:r>
            <a:rPr lang="en-US" sz="1100" dirty="0"/>
            <a:t>Allusion</a:t>
          </a:r>
        </a:p>
      </dgm:t>
    </dgm:pt>
    <dgm:pt modelId="{365964A8-AA5C-4F6C-BDED-04CC777BA38A}" type="parTrans" cxnId="{23AF1812-1BBF-4500-9516-58893A6553D9}">
      <dgm:prSet custT="1"/>
      <dgm:spPr/>
      <dgm:t>
        <a:bodyPr/>
        <a:lstStyle/>
        <a:p>
          <a:endParaRPr lang="en-US" sz="1100"/>
        </a:p>
      </dgm:t>
    </dgm:pt>
    <dgm:pt modelId="{48181AD7-C3A9-4BB6-BE93-166EF8CE6AFD}" type="sibTrans" cxnId="{23AF1812-1BBF-4500-9516-58893A6553D9}">
      <dgm:prSet/>
      <dgm:spPr/>
      <dgm:t>
        <a:bodyPr/>
        <a:lstStyle/>
        <a:p>
          <a:endParaRPr lang="en-US" sz="1800"/>
        </a:p>
      </dgm:t>
    </dgm:pt>
    <dgm:pt modelId="{FA3CC515-11E9-4851-96CD-B9364F157D69}">
      <dgm:prSet custT="1"/>
      <dgm:spPr/>
      <dgm:t>
        <a:bodyPr/>
        <a:lstStyle/>
        <a:p>
          <a:r>
            <a:rPr lang="en-US" sz="1100" dirty="0"/>
            <a:t>Juxtaposition / Oxymoron</a:t>
          </a:r>
        </a:p>
      </dgm:t>
    </dgm:pt>
    <dgm:pt modelId="{7A67533A-91E7-4858-A88E-8DC3B9114069}" type="parTrans" cxnId="{A5841C83-5D9B-4554-91D1-BEE8DC7EB5C1}">
      <dgm:prSet custT="1"/>
      <dgm:spPr/>
      <dgm:t>
        <a:bodyPr/>
        <a:lstStyle/>
        <a:p>
          <a:endParaRPr lang="en-US" sz="1100"/>
        </a:p>
      </dgm:t>
    </dgm:pt>
    <dgm:pt modelId="{BC32F0FD-3FA8-47C2-B637-5AD4A2F86936}" type="sibTrans" cxnId="{A5841C83-5D9B-4554-91D1-BEE8DC7EB5C1}">
      <dgm:prSet/>
      <dgm:spPr/>
      <dgm:t>
        <a:bodyPr/>
        <a:lstStyle/>
        <a:p>
          <a:endParaRPr lang="en-US" sz="1800"/>
        </a:p>
      </dgm:t>
    </dgm:pt>
    <dgm:pt modelId="{14C7071B-BEC0-4A6D-A561-6FFC4A3DD408}" type="pres">
      <dgm:prSet presAssocID="{7FB037CE-5BF6-449D-A71B-978585D3B195}" presName="Name0" presStyleCnt="0">
        <dgm:presLayoutVars>
          <dgm:chMax val="1"/>
          <dgm:dir/>
          <dgm:animLvl val="ctr"/>
          <dgm:resizeHandles val="exact"/>
        </dgm:presLayoutVars>
      </dgm:prSet>
      <dgm:spPr/>
    </dgm:pt>
    <dgm:pt modelId="{8243E16B-2B4B-4F34-8ABC-D95743D5910A}" type="pres">
      <dgm:prSet presAssocID="{E5415BEC-C4CF-48E2-8883-10B6011F56DC}" presName="centerShape" presStyleLbl="node0" presStyleIdx="0" presStyleCnt="1" custScaleX="167078" custScaleY="159898"/>
      <dgm:spPr/>
    </dgm:pt>
    <dgm:pt modelId="{502A12CF-E6C8-4D5E-99E9-7CCAACD6A99C}" type="pres">
      <dgm:prSet presAssocID="{C1A4E5FC-3F55-4A5B-986D-7301A007FA3D}" presName="parTrans" presStyleLbl="sibTrans2D1" presStyleIdx="0" presStyleCnt="8"/>
      <dgm:spPr/>
    </dgm:pt>
    <dgm:pt modelId="{29FAE83F-1D6C-4FFA-A48A-8AE89D6805EE}" type="pres">
      <dgm:prSet presAssocID="{C1A4E5FC-3F55-4A5B-986D-7301A007FA3D}" presName="connectorText" presStyleLbl="sibTrans2D1" presStyleIdx="0" presStyleCnt="8"/>
      <dgm:spPr/>
    </dgm:pt>
    <dgm:pt modelId="{4A46391D-05C0-41C4-B19C-7AD5F613B8FB}" type="pres">
      <dgm:prSet presAssocID="{A14D1C94-B0DB-43A7-85DA-930AFAFAA2A2}" presName="node" presStyleLbl="node1" presStyleIdx="0" presStyleCnt="8">
        <dgm:presLayoutVars>
          <dgm:bulletEnabled val="1"/>
        </dgm:presLayoutVars>
      </dgm:prSet>
      <dgm:spPr/>
    </dgm:pt>
    <dgm:pt modelId="{09E51E2D-393A-476D-BE2F-BCC03E493238}" type="pres">
      <dgm:prSet presAssocID="{EB330B36-73B7-4FAE-AFD6-063D7E40A9D1}" presName="parTrans" presStyleLbl="sibTrans2D1" presStyleIdx="1" presStyleCnt="8"/>
      <dgm:spPr/>
    </dgm:pt>
    <dgm:pt modelId="{B0EA8A32-0D84-458C-81B8-8B819D7D515A}" type="pres">
      <dgm:prSet presAssocID="{EB330B36-73B7-4FAE-AFD6-063D7E40A9D1}" presName="connectorText" presStyleLbl="sibTrans2D1" presStyleIdx="1" presStyleCnt="8"/>
      <dgm:spPr/>
    </dgm:pt>
    <dgm:pt modelId="{1EDB6F4E-AA08-4E54-A438-39D4B9674340}" type="pres">
      <dgm:prSet presAssocID="{0848DA01-0C94-417E-AB79-1D4F23F4A2E9}" presName="node" presStyleLbl="node1" presStyleIdx="1" presStyleCnt="8" custRadScaleRad="98002" custRadScaleInc="11519">
        <dgm:presLayoutVars>
          <dgm:bulletEnabled val="1"/>
        </dgm:presLayoutVars>
      </dgm:prSet>
      <dgm:spPr/>
    </dgm:pt>
    <dgm:pt modelId="{42294D5A-995D-4CAE-A197-1103A4E1A2BF}" type="pres">
      <dgm:prSet presAssocID="{61AD7DF2-B2BB-4AB5-BBF3-F078AE66CA9F}" presName="parTrans" presStyleLbl="sibTrans2D1" presStyleIdx="2" presStyleCnt="8"/>
      <dgm:spPr/>
    </dgm:pt>
    <dgm:pt modelId="{DE320CC6-329C-4514-9D15-1C29EE4C1FD4}" type="pres">
      <dgm:prSet presAssocID="{61AD7DF2-B2BB-4AB5-BBF3-F078AE66CA9F}" presName="connectorText" presStyleLbl="sibTrans2D1" presStyleIdx="2" presStyleCnt="8"/>
      <dgm:spPr/>
    </dgm:pt>
    <dgm:pt modelId="{8560B572-4511-4560-BDF9-99BF8B7537B0}" type="pres">
      <dgm:prSet presAssocID="{C6AF66B6-ED6B-4C8B-B804-583AE51840D7}" presName="node" presStyleLbl="node1" presStyleIdx="2" presStyleCnt="8">
        <dgm:presLayoutVars>
          <dgm:bulletEnabled val="1"/>
        </dgm:presLayoutVars>
      </dgm:prSet>
      <dgm:spPr/>
    </dgm:pt>
    <dgm:pt modelId="{927CB729-FE9A-463B-8241-E501E83FD913}" type="pres">
      <dgm:prSet presAssocID="{08AEE281-9968-47AE-9937-92A4E99C3C58}" presName="parTrans" presStyleLbl="sibTrans2D1" presStyleIdx="3" presStyleCnt="8"/>
      <dgm:spPr/>
    </dgm:pt>
    <dgm:pt modelId="{C01ACF36-D88C-44A0-86F3-E27A16D3FB95}" type="pres">
      <dgm:prSet presAssocID="{08AEE281-9968-47AE-9937-92A4E99C3C58}" presName="connectorText" presStyleLbl="sibTrans2D1" presStyleIdx="3" presStyleCnt="8"/>
      <dgm:spPr/>
    </dgm:pt>
    <dgm:pt modelId="{AA94BF38-9129-40D9-891C-63BA6F101076}" type="pres">
      <dgm:prSet presAssocID="{3B7BEA65-FA4B-4323-B716-A91D80A8D89D}" presName="node" presStyleLbl="node1" presStyleIdx="3" presStyleCnt="8">
        <dgm:presLayoutVars>
          <dgm:bulletEnabled val="1"/>
        </dgm:presLayoutVars>
      </dgm:prSet>
      <dgm:spPr/>
    </dgm:pt>
    <dgm:pt modelId="{2D9B32E0-D6E3-40DF-8199-E7B7AD7DB601}" type="pres">
      <dgm:prSet presAssocID="{1DCA7BC2-9850-449E-82EE-06456FC4F93E}" presName="parTrans" presStyleLbl="sibTrans2D1" presStyleIdx="4" presStyleCnt="8"/>
      <dgm:spPr/>
    </dgm:pt>
    <dgm:pt modelId="{AD52F4CB-AC45-4044-B9A6-436E8B29B275}" type="pres">
      <dgm:prSet presAssocID="{1DCA7BC2-9850-449E-82EE-06456FC4F93E}" presName="connectorText" presStyleLbl="sibTrans2D1" presStyleIdx="4" presStyleCnt="8"/>
      <dgm:spPr/>
    </dgm:pt>
    <dgm:pt modelId="{4899A1BB-C410-487E-BBCB-D27398ACC31D}" type="pres">
      <dgm:prSet presAssocID="{B313BDE1-1D07-4341-B1DE-53133F077F68}" presName="node" presStyleLbl="node1" presStyleIdx="4" presStyleCnt="8" custRadScaleRad="205988">
        <dgm:presLayoutVars>
          <dgm:bulletEnabled val="1"/>
        </dgm:presLayoutVars>
      </dgm:prSet>
      <dgm:spPr/>
    </dgm:pt>
    <dgm:pt modelId="{0DFFCD2A-0209-4EFD-A105-D2AC3E0C6BB0}" type="pres">
      <dgm:prSet presAssocID="{5958C64C-03E2-40D6-8E80-8B68EA1E83A1}" presName="parTrans" presStyleLbl="sibTrans2D1" presStyleIdx="5" presStyleCnt="8"/>
      <dgm:spPr/>
    </dgm:pt>
    <dgm:pt modelId="{2E010B6C-4693-4072-BC94-35418E947989}" type="pres">
      <dgm:prSet presAssocID="{5958C64C-03E2-40D6-8E80-8B68EA1E83A1}" presName="connectorText" presStyleLbl="sibTrans2D1" presStyleIdx="5" presStyleCnt="8"/>
      <dgm:spPr/>
    </dgm:pt>
    <dgm:pt modelId="{33C1B702-86E6-45CD-BEF4-06AA6CF247B0}" type="pres">
      <dgm:prSet presAssocID="{E50E26A9-2E78-4AB2-898B-EE0282128113}" presName="node" presStyleLbl="node1" presStyleIdx="5" presStyleCnt="8">
        <dgm:presLayoutVars>
          <dgm:bulletEnabled val="1"/>
        </dgm:presLayoutVars>
      </dgm:prSet>
      <dgm:spPr/>
    </dgm:pt>
    <dgm:pt modelId="{84074971-0E18-4C42-BC8A-116B93F84C99}" type="pres">
      <dgm:prSet presAssocID="{365964A8-AA5C-4F6C-BDED-04CC777BA38A}" presName="parTrans" presStyleLbl="sibTrans2D1" presStyleIdx="6" presStyleCnt="8"/>
      <dgm:spPr/>
    </dgm:pt>
    <dgm:pt modelId="{6919EAFA-3547-4BFA-8F19-C61EE90BDCF4}" type="pres">
      <dgm:prSet presAssocID="{365964A8-AA5C-4F6C-BDED-04CC777BA38A}" presName="connectorText" presStyleLbl="sibTrans2D1" presStyleIdx="6" presStyleCnt="8"/>
      <dgm:spPr/>
    </dgm:pt>
    <dgm:pt modelId="{C6B5DB57-07A6-4A9B-BEDF-94586E0EF2D9}" type="pres">
      <dgm:prSet presAssocID="{3C3D9974-05AF-4B86-A5D9-D64F07DD6353}" presName="node" presStyleLbl="node1" presStyleIdx="6" presStyleCnt="8">
        <dgm:presLayoutVars>
          <dgm:bulletEnabled val="1"/>
        </dgm:presLayoutVars>
      </dgm:prSet>
      <dgm:spPr/>
    </dgm:pt>
    <dgm:pt modelId="{9F0FA1EF-D21C-4CEE-8435-2F3E3EB2F30D}" type="pres">
      <dgm:prSet presAssocID="{7A67533A-91E7-4858-A88E-8DC3B9114069}" presName="parTrans" presStyleLbl="sibTrans2D1" presStyleIdx="7" presStyleCnt="8"/>
      <dgm:spPr/>
    </dgm:pt>
    <dgm:pt modelId="{635514A7-D46D-495D-BFEB-5D041044AC7A}" type="pres">
      <dgm:prSet presAssocID="{7A67533A-91E7-4858-A88E-8DC3B9114069}" presName="connectorText" presStyleLbl="sibTrans2D1" presStyleIdx="7" presStyleCnt="8"/>
      <dgm:spPr/>
    </dgm:pt>
    <dgm:pt modelId="{D8E7A1E5-9703-46F7-9D51-59770D583B83}" type="pres">
      <dgm:prSet presAssocID="{FA3CC515-11E9-4851-96CD-B9364F157D69}" presName="node" presStyleLbl="node1" presStyleIdx="7" presStyleCnt="8">
        <dgm:presLayoutVars>
          <dgm:bulletEnabled val="1"/>
        </dgm:presLayoutVars>
      </dgm:prSet>
      <dgm:spPr/>
    </dgm:pt>
  </dgm:ptLst>
  <dgm:cxnLst>
    <dgm:cxn modelId="{23AF1812-1BBF-4500-9516-58893A6553D9}" srcId="{E5415BEC-C4CF-48E2-8883-10B6011F56DC}" destId="{3C3D9974-05AF-4B86-A5D9-D64F07DD6353}" srcOrd="6" destOrd="0" parTransId="{365964A8-AA5C-4F6C-BDED-04CC777BA38A}" sibTransId="{48181AD7-C3A9-4BB6-BE93-166EF8CE6AFD}"/>
    <dgm:cxn modelId="{546C4A25-F679-4742-BDEF-5ED94B8905C5}" srcId="{E5415BEC-C4CF-48E2-8883-10B6011F56DC}" destId="{E50E26A9-2E78-4AB2-898B-EE0282128113}" srcOrd="5" destOrd="0" parTransId="{5958C64C-03E2-40D6-8E80-8B68EA1E83A1}" sibTransId="{F1B006B8-A1D8-450A-9280-5BADE00680EC}"/>
    <dgm:cxn modelId="{35BD4A27-F853-4483-85B0-75D1A9877FEE}" type="presOf" srcId="{7A67533A-91E7-4858-A88E-8DC3B9114069}" destId="{635514A7-D46D-495D-BFEB-5D041044AC7A}" srcOrd="1" destOrd="0" presId="urn:microsoft.com/office/officeart/2005/8/layout/radial5"/>
    <dgm:cxn modelId="{B4DB572A-866B-404F-86CB-3422AC3AEED6}" type="presOf" srcId="{08AEE281-9968-47AE-9937-92A4E99C3C58}" destId="{C01ACF36-D88C-44A0-86F3-E27A16D3FB95}" srcOrd="1" destOrd="0" presId="urn:microsoft.com/office/officeart/2005/8/layout/radial5"/>
    <dgm:cxn modelId="{2D1D6E2B-5429-4E32-9593-7DB2D5740F2D}" type="presOf" srcId="{C1A4E5FC-3F55-4A5B-986D-7301A007FA3D}" destId="{502A12CF-E6C8-4D5E-99E9-7CCAACD6A99C}" srcOrd="0" destOrd="0" presId="urn:microsoft.com/office/officeart/2005/8/layout/radial5"/>
    <dgm:cxn modelId="{AFA65035-191E-47F8-B6AD-2D3461FB70CA}" srcId="{E5415BEC-C4CF-48E2-8883-10B6011F56DC}" destId="{B313BDE1-1D07-4341-B1DE-53133F077F68}" srcOrd="4" destOrd="0" parTransId="{1DCA7BC2-9850-449E-82EE-06456FC4F93E}" sibTransId="{D46F66DA-149B-499B-95FC-8938BB8AEFF3}"/>
    <dgm:cxn modelId="{7147A83A-F4A5-4E05-BF90-3227E310BE7F}" type="presOf" srcId="{61AD7DF2-B2BB-4AB5-BBF3-F078AE66CA9F}" destId="{DE320CC6-329C-4514-9D15-1C29EE4C1FD4}" srcOrd="1" destOrd="0" presId="urn:microsoft.com/office/officeart/2005/8/layout/radial5"/>
    <dgm:cxn modelId="{86F09941-C787-4421-9F20-A51956776533}" type="presOf" srcId="{A14D1C94-B0DB-43A7-85DA-930AFAFAA2A2}" destId="{4A46391D-05C0-41C4-B19C-7AD5F613B8FB}" srcOrd="0" destOrd="0" presId="urn:microsoft.com/office/officeart/2005/8/layout/radial5"/>
    <dgm:cxn modelId="{7E826843-75F1-4844-AD2B-9993DF5EB65A}" type="presOf" srcId="{365964A8-AA5C-4F6C-BDED-04CC777BA38A}" destId="{6919EAFA-3547-4BFA-8F19-C61EE90BDCF4}" srcOrd="1" destOrd="0" presId="urn:microsoft.com/office/officeart/2005/8/layout/radial5"/>
    <dgm:cxn modelId="{439FA748-F10A-4B36-94AA-F5B3C329EAB7}" srcId="{E5415BEC-C4CF-48E2-8883-10B6011F56DC}" destId="{A14D1C94-B0DB-43A7-85DA-930AFAFAA2A2}" srcOrd="0" destOrd="0" parTransId="{C1A4E5FC-3F55-4A5B-986D-7301A007FA3D}" sibTransId="{131169D1-628F-4796-A1BC-E5D303049DA8}"/>
    <dgm:cxn modelId="{9622CB48-47F9-4B5D-B926-596A3A1447C0}" type="presOf" srcId="{EB330B36-73B7-4FAE-AFD6-063D7E40A9D1}" destId="{B0EA8A32-0D84-458C-81B8-8B819D7D515A}" srcOrd="1" destOrd="0" presId="urn:microsoft.com/office/officeart/2005/8/layout/radial5"/>
    <dgm:cxn modelId="{5866BB53-7F31-4223-8297-BC8EA9BA27D8}" type="presOf" srcId="{E50E26A9-2E78-4AB2-898B-EE0282128113}" destId="{33C1B702-86E6-45CD-BEF4-06AA6CF247B0}" srcOrd="0" destOrd="0" presId="urn:microsoft.com/office/officeart/2005/8/layout/radial5"/>
    <dgm:cxn modelId="{A8AE6066-9021-4E6B-A5F8-F45781282EA4}" type="presOf" srcId="{3B7BEA65-FA4B-4323-B716-A91D80A8D89D}" destId="{AA94BF38-9129-40D9-891C-63BA6F101076}" srcOrd="0" destOrd="0" presId="urn:microsoft.com/office/officeart/2005/8/layout/radial5"/>
    <dgm:cxn modelId="{85C31270-7637-47F0-8D15-49381E327FBE}" type="presOf" srcId="{3C3D9974-05AF-4B86-A5D9-D64F07DD6353}" destId="{C6B5DB57-07A6-4A9B-BEDF-94586E0EF2D9}" srcOrd="0" destOrd="0" presId="urn:microsoft.com/office/officeart/2005/8/layout/radial5"/>
    <dgm:cxn modelId="{A7F44575-4145-427F-9417-C9168F49F227}" type="presOf" srcId="{C6AF66B6-ED6B-4C8B-B804-583AE51840D7}" destId="{8560B572-4511-4560-BDF9-99BF8B7537B0}" srcOrd="0" destOrd="0" presId="urn:microsoft.com/office/officeart/2005/8/layout/radial5"/>
    <dgm:cxn modelId="{66130A7B-2B03-46AA-9163-C36AC4C55FE4}" type="presOf" srcId="{0848DA01-0C94-417E-AB79-1D4F23F4A2E9}" destId="{1EDB6F4E-AA08-4E54-A438-39D4B9674340}" srcOrd="0" destOrd="0" presId="urn:microsoft.com/office/officeart/2005/8/layout/radial5"/>
    <dgm:cxn modelId="{825A397E-3208-4AFD-9C0D-EE6D05608C18}" type="presOf" srcId="{5958C64C-03E2-40D6-8E80-8B68EA1E83A1}" destId="{0DFFCD2A-0209-4EFD-A105-D2AC3E0C6BB0}" srcOrd="0" destOrd="0" presId="urn:microsoft.com/office/officeart/2005/8/layout/radial5"/>
    <dgm:cxn modelId="{A5841C83-5D9B-4554-91D1-BEE8DC7EB5C1}" srcId="{E5415BEC-C4CF-48E2-8883-10B6011F56DC}" destId="{FA3CC515-11E9-4851-96CD-B9364F157D69}" srcOrd="7" destOrd="0" parTransId="{7A67533A-91E7-4858-A88E-8DC3B9114069}" sibTransId="{BC32F0FD-3FA8-47C2-B637-5AD4A2F86936}"/>
    <dgm:cxn modelId="{91AF528C-769A-49A8-A90B-71AC652ED9EF}" type="presOf" srcId="{B313BDE1-1D07-4341-B1DE-53133F077F68}" destId="{4899A1BB-C410-487E-BBCB-D27398ACC31D}" srcOrd="0" destOrd="0" presId="urn:microsoft.com/office/officeart/2005/8/layout/radial5"/>
    <dgm:cxn modelId="{978FD89D-FF37-46C6-9250-B0D7FB516697}" type="presOf" srcId="{EB330B36-73B7-4FAE-AFD6-063D7E40A9D1}" destId="{09E51E2D-393A-476D-BE2F-BCC03E493238}" srcOrd="0" destOrd="0" presId="urn:microsoft.com/office/officeart/2005/8/layout/radial5"/>
    <dgm:cxn modelId="{5BF5E99D-FD40-4FBC-91B0-B50FD8BCD6EE}" srcId="{E5415BEC-C4CF-48E2-8883-10B6011F56DC}" destId="{C6AF66B6-ED6B-4C8B-B804-583AE51840D7}" srcOrd="2" destOrd="0" parTransId="{61AD7DF2-B2BB-4AB5-BBF3-F078AE66CA9F}" sibTransId="{10A89D6C-CCEC-4BF4-BFF3-855C8546FA4D}"/>
    <dgm:cxn modelId="{1451309F-53C2-4A0B-BC7B-53094DE23A27}" type="presOf" srcId="{E5415BEC-C4CF-48E2-8883-10B6011F56DC}" destId="{8243E16B-2B4B-4F34-8ABC-D95743D5910A}" srcOrd="0" destOrd="0" presId="urn:microsoft.com/office/officeart/2005/8/layout/radial5"/>
    <dgm:cxn modelId="{082B21A1-4228-4C69-86D5-896F8B93D68F}" srcId="{7FB037CE-5BF6-449D-A71B-978585D3B195}" destId="{AC2CE649-39B1-4AA1-BEEC-6D72CB8E536B}" srcOrd="1" destOrd="0" parTransId="{F6C698C2-E3D0-4EA9-B9DC-CAA0872F0E0E}" sibTransId="{4ECC934F-4020-47D4-BE67-8EC987D441D2}"/>
    <dgm:cxn modelId="{420D70A9-592F-4E5B-91F0-564AF4B7F4D4}" type="presOf" srcId="{1DCA7BC2-9850-449E-82EE-06456FC4F93E}" destId="{2D9B32E0-D6E3-40DF-8199-E7B7AD7DB601}" srcOrd="0" destOrd="0" presId="urn:microsoft.com/office/officeart/2005/8/layout/radial5"/>
    <dgm:cxn modelId="{FA6E15B2-A215-49E5-B34B-9B5E1DAE1433}" type="presOf" srcId="{61AD7DF2-B2BB-4AB5-BBF3-F078AE66CA9F}" destId="{42294D5A-995D-4CAE-A197-1103A4E1A2BF}" srcOrd="0" destOrd="0" presId="urn:microsoft.com/office/officeart/2005/8/layout/radial5"/>
    <dgm:cxn modelId="{02608CB2-CFF5-4FA9-99C3-2397A6EE4E08}" type="presOf" srcId="{C1A4E5FC-3F55-4A5B-986D-7301A007FA3D}" destId="{29FAE83F-1D6C-4FFA-A48A-8AE89D6805EE}" srcOrd="1" destOrd="0" presId="urn:microsoft.com/office/officeart/2005/8/layout/radial5"/>
    <dgm:cxn modelId="{C31B94C1-0B05-4C21-ABC9-0CB4B5A8609C}" type="presOf" srcId="{5958C64C-03E2-40D6-8E80-8B68EA1E83A1}" destId="{2E010B6C-4693-4072-BC94-35418E947989}" srcOrd="1" destOrd="0" presId="urn:microsoft.com/office/officeart/2005/8/layout/radial5"/>
    <dgm:cxn modelId="{99BA19CF-BB67-45BD-8DA5-380ECAB3303D}" srcId="{E5415BEC-C4CF-48E2-8883-10B6011F56DC}" destId="{3B7BEA65-FA4B-4323-B716-A91D80A8D89D}" srcOrd="3" destOrd="0" parTransId="{08AEE281-9968-47AE-9937-92A4E99C3C58}" sibTransId="{99918F53-9A77-4797-BBDF-9486152B5CD2}"/>
    <dgm:cxn modelId="{2331D0CF-C2EE-4DD6-87E0-91B47CD7CB65}" type="presOf" srcId="{7FB037CE-5BF6-449D-A71B-978585D3B195}" destId="{14C7071B-BEC0-4A6D-A561-6FFC4A3DD408}" srcOrd="0" destOrd="0" presId="urn:microsoft.com/office/officeart/2005/8/layout/radial5"/>
    <dgm:cxn modelId="{9A301AD6-3C65-4F38-970D-4B363837364A}" type="presOf" srcId="{08AEE281-9968-47AE-9937-92A4E99C3C58}" destId="{927CB729-FE9A-463B-8241-E501E83FD913}" srcOrd="0" destOrd="0" presId="urn:microsoft.com/office/officeart/2005/8/layout/radial5"/>
    <dgm:cxn modelId="{67BA01E6-9858-4480-8EC9-CDF33A3C6149}" srcId="{7FB037CE-5BF6-449D-A71B-978585D3B195}" destId="{E5415BEC-C4CF-48E2-8883-10B6011F56DC}" srcOrd="0" destOrd="0" parTransId="{D6591974-EEB0-4AB4-A30A-4BB405859553}" sibTransId="{341E8933-F3D4-47BA-9673-A9E76F8B34F2}"/>
    <dgm:cxn modelId="{9E0B1EEB-B3B3-48A5-849B-CD2025EFA700}" type="presOf" srcId="{7A67533A-91E7-4858-A88E-8DC3B9114069}" destId="{9F0FA1EF-D21C-4CEE-8435-2F3E3EB2F30D}" srcOrd="0" destOrd="0" presId="urn:microsoft.com/office/officeart/2005/8/layout/radial5"/>
    <dgm:cxn modelId="{3DD6F9EB-DBA1-4069-BCD7-A65B83F34B8C}" srcId="{E5415BEC-C4CF-48E2-8883-10B6011F56DC}" destId="{0848DA01-0C94-417E-AB79-1D4F23F4A2E9}" srcOrd="1" destOrd="0" parTransId="{EB330B36-73B7-4FAE-AFD6-063D7E40A9D1}" sibTransId="{9EFD7063-E86E-4127-B382-0568C0247E3A}"/>
    <dgm:cxn modelId="{EDDD9CF2-63AD-43B0-9134-85FDB1B2DEDF}" type="presOf" srcId="{1DCA7BC2-9850-449E-82EE-06456FC4F93E}" destId="{AD52F4CB-AC45-4044-B9A6-436E8B29B275}" srcOrd="1" destOrd="0" presId="urn:microsoft.com/office/officeart/2005/8/layout/radial5"/>
    <dgm:cxn modelId="{B07E16F6-6DA1-4D73-86BE-33E90AD62C49}" type="presOf" srcId="{FA3CC515-11E9-4851-96CD-B9364F157D69}" destId="{D8E7A1E5-9703-46F7-9D51-59770D583B83}" srcOrd="0" destOrd="0" presId="urn:microsoft.com/office/officeart/2005/8/layout/radial5"/>
    <dgm:cxn modelId="{075D9CFC-66A8-49AD-93DC-BE3BA62191A2}" type="presOf" srcId="{365964A8-AA5C-4F6C-BDED-04CC777BA38A}" destId="{84074971-0E18-4C42-BC8A-116B93F84C99}" srcOrd="0" destOrd="0" presId="urn:microsoft.com/office/officeart/2005/8/layout/radial5"/>
    <dgm:cxn modelId="{47DB08FE-0891-4F0F-9EBF-76321096804C}" srcId="{7FB037CE-5BF6-449D-A71B-978585D3B195}" destId="{2E457FBC-34C8-4BC0-B01C-1CD1452BC464}" srcOrd="2" destOrd="0" parTransId="{CB30600C-3A34-4D12-A076-B0A1F7BA17A1}" sibTransId="{A28BBB01-8BE9-474F-B339-77FC260677A8}"/>
    <dgm:cxn modelId="{537B7BDB-8D4A-482A-B5AE-C951BF805342}" type="presParOf" srcId="{14C7071B-BEC0-4A6D-A561-6FFC4A3DD408}" destId="{8243E16B-2B4B-4F34-8ABC-D95743D5910A}" srcOrd="0" destOrd="0" presId="urn:microsoft.com/office/officeart/2005/8/layout/radial5"/>
    <dgm:cxn modelId="{F6D41608-2CA8-40B2-B384-A978DA360897}" type="presParOf" srcId="{14C7071B-BEC0-4A6D-A561-6FFC4A3DD408}" destId="{502A12CF-E6C8-4D5E-99E9-7CCAACD6A99C}" srcOrd="1" destOrd="0" presId="urn:microsoft.com/office/officeart/2005/8/layout/radial5"/>
    <dgm:cxn modelId="{65EDDBC6-981E-431F-84DF-F4B78D65B8FC}" type="presParOf" srcId="{502A12CF-E6C8-4D5E-99E9-7CCAACD6A99C}" destId="{29FAE83F-1D6C-4FFA-A48A-8AE89D6805EE}" srcOrd="0" destOrd="0" presId="urn:microsoft.com/office/officeart/2005/8/layout/radial5"/>
    <dgm:cxn modelId="{9AED158D-1B79-4454-A987-A0A3A56B169F}" type="presParOf" srcId="{14C7071B-BEC0-4A6D-A561-6FFC4A3DD408}" destId="{4A46391D-05C0-41C4-B19C-7AD5F613B8FB}" srcOrd="2" destOrd="0" presId="urn:microsoft.com/office/officeart/2005/8/layout/radial5"/>
    <dgm:cxn modelId="{475BC4EC-3BD3-45AF-A19F-AE211A8F3E28}" type="presParOf" srcId="{14C7071B-BEC0-4A6D-A561-6FFC4A3DD408}" destId="{09E51E2D-393A-476D-BE2F-BCC03E493238}" srcOrd="3" destOrd="0" presId="urn:microsoft.com/office/officeart/2005/8/layout/radial5"/>
    <dgm:cxn modelId="{1C31BEC7-9278-48A1-831C-ABB41CBB7451}" type="presParOf" srcId="{09E51E2D-393A-476D-BE2F-BCC03E493238}" destId="{B0EA8A32-0D84-458C-81B8-8B819D7D515A}" srcOrd="0" destOrd="0" presId="urn:microsoft.com/office/officeart/2005/8/layout/radial5"/>
    <dgm:cxn modelId="{20EDD725-C0CE-4B74-9CDB-2A03C582185E}" type="presParOf" srcId="{14C7071B-BEC0-4A6D-A561-6FFC4A3DD408}" destId="{1EDB6F4E-AA08-4E54-A438-39D4B9674340}" srcOrd="4" destOrd="0" presId="urn:microsoft.com/office/officeart/2005/8/layout/radial5"/>
    <dgm:cxn modelId="{379DB017-BBBF-4406-AB5C-BAED12D4A60C}" type="presParOf" srcId="{14C7071B-BEC0-4A6D-A561-6FFC4A3DD408}" destId="{42294D5A-995D-4CAE-A197-1103A4E1A2BF}" srcOrd="5" destOrd="0" presId="urn:microsoft.com/office/officeart/2005/8/layout/radial5"/>
    <dgm:cxn modelId="{0B64F921-40E4-45D7-B81A-1C36CE3BE7D3}" type="presParOf" srcId="{42294D5A-995D-4CAE-A197-1103A4E1A2BF}" destId="{DE320CC6-329C-4514-9D15-1C29EE4C1FD4}" srcOrd="0" destOrd="0" presId="urn:microsoft.com/office/officeart/2005/8/layout/radial5"/>
    <dgm:cxn modelId="{76CDCD40-1DA8-481F-ADFE-CF278975B7EF}" type="presParOf" srcId="{14C7071B-BEC0-4A6D-A561-6FFC4A3DD408}" destId="{8560B572-4511-4560-BDF9-99BF8B7537B0}" srcOrd="6" destOrd="0" presId="urn:microsoft.com/office/officeart/2005/8/layout/radial5"/>
    <dgm:cxn modelId="{C15C3F61-0D1C-40A6-9448-D0DCFC55CA2A}" type="presParOf" srcId="{14C7071B-BEC0-4A6D-A561-6FFC4A3DD408}" destId="{927CB729-FE9A-463B-8241-E501E83FD913}" srcOrd="7" destOrd="0" presId="urn:microsoft.com/office/officeart/2005/8/layout/radial5"/>
    <dgm:cxn modelId="{6711A663-A26F-433E-A02F-3AFC5FFE2979}" type="presParOf" srcId="{927CB729-FE9A-463B-8241-E501E83FD913}" destId="{C01ACF36-D88C-44A0-86F3-E27A16D3FB95}" srcOrd="0" destOrd="0" presId="urn:microsoft.com/office/officeart/2005/8/layout/radial5"/>
    <dgm:cxn modelId="{447E4C98-974F-48EC-87E0-6CDA2A815ACB}" type="presParOf" srcId="{14C7071B-BEC0-4A6D-A561-6FFC4A3DD408}" destId="{AA94BF38-9129-40D9-891C-63BA6F101076}" srcOrd="8" destOrd="0" presId="urn:microsoft.com/office/officeart/2005/8/layout/radial5"/>
    <dgm:cxn modelId="{B8CFF664-E99A-44C3-8C23-FBF80BCAA1BA}" type="presParOf" srcId="{14C7071B-BEC0-4A6D-A561-6FFC4A3DD408}" destId="{2D9B32E0-D6E3-40DF-8199-E7B7AD7DB601}" srcOrd="9" destOrd="0" presId="urn:microsoft.com/office/officeart/2005/8/layout/radial5"/>
    <dgm:cxn modelId="{5A540DB4-1A71-4111-8737-116411D77227}" type="presParOf" srcId="{2D9B32E0-D6E3-40DF-8199-E7B7AD7DB601}" destId="{AD52F4CB-AC45-4044-B9A6-436E8B29B275}" srcOrd="0" destOrd="0" presId="urn:microsoft.com/office/officeart/2005/8/layout/radial5"/>
    <dgm:cxn modelId="{D9510C27-D048-4A06-9DB7-D4C2CB710A25}" type="presParOf" srcId="{14C7071B-BEC0-4A6D-A561-6FFC4A3DD408}" destId="{4899A1BB-C410-487E-BBCB-D27398ACC31D}" srcOrd="10" destOrd="0" presId="urn:microsoft.com/office/officeart/2005/8/layout/radial5"/>
    <dgm:cxn modelId="{3501510B-AE72-4FCC-8381-082BE848012F}" type="presParOf" srcId="{14C7071B-BEC0-4A6D-A561-6FFC4A3DD408}" destId="{0DFFCD2A-0209-4EFD-A105-D2AC3E0C6BB0}" srcOrd="11" destOrd="0" presId="urn:microsoft.com/office/officeart/2005/8/layout/radial5"/>
    <dgm:cxn modelId="{C7F7F9FC-510D-4936-922B-49698F84F980}" type="presParOf" srcId="{0DFFCD2A-0209-4EFD-A105-D2AC3E0C6BB0}" destId="{2E010B6C-4693-4072-BC94-35418E947989}" srcOrd="0" destOrd="0" presId="urn:microsoft.com/office/officeart/2005/8/layout/radial5"/>
    <dgm:cxn modelId="{A5558FE1-92DA-4E8E-BAA7-8B3E55411884}" type="presParOf" srcId="{14C7071B-BEC0-4A6D-A561-6FFC4A3DD408}" destId="{33C1B702-86E6-45CD-BEF4-06AA6CF247B0}" srcOrd="12" destOrd="0" presId="urn:microsoft.com/office/officeart/2005/8/layout/radial5"/>
    <dgm:cxn modelId="{D30642C3-05E5-40F8-9906-AD93BF5C2536}" type="presParOf" srcId="{14C7071B-BEC0-4A6D-A561-6FFC4A3DD408}" destId="{84074971-0E18-4C42-BC8A-116B93F84C99}" srcOrd="13" destOrd="0" presId="urn:microsoft.com/office/officeart/2005/8/layout/radial5"/>
    <dgm:cxn modelId="{F92199E5-2F91-44E5-A5D4-E91552D6699D}" type="presParOf" srcId="{84074971-0E18-4C42-BC8A-116B93F84C99}" destId="{6919EAFA-3547-4BFA-8F19-C61EE90BDCF4}" srcOrd="0" destOrd="0" presId="urn:microsoft.com/office/officeart/2005/8/layout/radial5"/>
    <dgm:cxn modelId="{430B9E01-95D2-4AE8-894C-AD7A47C134E8}" type="presParOf" srcId="{14C7071B-BEC0-4A6D-A561-6FFC4A3DD408}" destId="{C6B5DB57-07A6-4A9B-BEDF-94586E0EF2D9}" srcOrd="14" destOrd="0" presId="urn:microsoft.com/office/officeart/2005/8/layout/radial5"/>
    <dgm:cxn modelId="{E4200E61-88A9-4A62-9283-7603E70A7FB4}" type="presParOf" srcId="{14C7071B-BEC0-4A6D-A561-6FFC4A3DD408}" destId="{9F0FA1EF-D21C-4CEE-8435-2F3E3EB2F30D}" srcOrd="15" destOrd="0" presId="urn:microsoft.com/office/officeart/2005/8/layout/radial5"/>
    <dgm:cxn modelId="{5AEF99A7-8EC1-4DEC-8FAF-79790A47D106}" type="presParOf" srcId="{9F0FA1EF-D21C-4CEE-8435-2F3E3EB2F30D}" destId="{635514A7-D46D-495D-BFEB-5D041044AC7A}" srcOrd="0" destOrd="0" presId="urn:microsoft.com/office/officeart/2005/8/layout/radial5"/>
    <dgm:cxn modelId="{A7A2EEF7-9F65-4688-8E3C-2485CE77FAF2}" type="presParOf" srcId="{14C7071B-BEC0-4A6D-A561-6FFC4A3DD408}" destId="{D8E7A1E5-9703-46F7-9D51-59770D583B83}" srcOrd="1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43E16B-2B4B-4F34-8ABC-D95743D5910A}">
      <dsp:nvSpPr>
        <dsp:cNvPr id="0" name=""/>
        <dsp:cNvSpPr/>
      </dsp:nvSpPr>
      <dsp:spPr>
        <a:xfrm>
          <a:off x="3470988" y="1882684"/>
          <a:ext cx="2659222" cy="2544944"/>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Ode to a Nightingale</a:t>
          </a:r>
        </a:p>
      </dsp:txBody>
      <dsp:txXfrm>
        <a:off x="3860422" y="2255382"/>
        <a:ext cx="1880354" cy="1799548"/>
      </dsp:txXfrm>
    </dsp:sp>
    <dsp:sp modelId="{502A12CF-E6C8-4D5E-99E9-7CCAACD6A99C}">
      <dsp:nvSpPr>
        <dsp:cNvPr id="0" name=""/>
        <dsp:cNvSpPr/>
      </dsp:nvSpPr>
      <dsp:spPr>
        <a:xfrm rot="16200000">
          <a:off x="4682527" y="1396016"/>
          <a:ext cx="236144" cy="541145"/>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4717949" y="1539667"/>
        <a:ext cx="165301" cy="324687"/>
      </dsp:txXfrm>
    </dsp:sp>
    <dsp:sp modelId="{4A46391D-05C0-41C4-B19C-7AD5F613B8FB}">
      <dsp:nvSpPr>
        <dsp:cNvPr id="0" name=""/>
        <dsp:cNvSpPr/>
      </dsp:nvSpPr>
      <dsp:spPr>
        <a:xfrm>
          <a:off x="4084377" y="4683"/>
          <a:ext cx="1432444" cy="1432444"/>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Art</a:t>
          </a:r>
        </a:p>
      </dsp:txBody>
      <dsp:txXfrm>
        <a:off x="4294154" y="214460"/>
        <a:ext cx="1012890" cy="1012890"/>
      </dsp:txXfrm>
    </dsp:sp>
    <dsp:sp modelId="{09E51E2D-393A-476D-BE2F-BCC03E493238}">
      <dsp:nvSpPr>
        <dsp:cNvPr id="0" name=""/>
        <dsp:cNvSpPr/>
      </dsp:nvSpPr>
      <dsp:spPr>
        <a:xfrm rot="19055507">
          <a:off x="5796591" y="1886095"/>
          <a:ext cx="194353" cy="541145"/>
        </a:xfrm>
        <a:prstGeom prst="rightArrow">
          <a:avLst>
            <a:gd name="adj1" fmla="val 60000"/>
            <a:gd name="adj2" fmla="val 50000"/>
          </a:avLst>
        </a:prstGeom>
        <a:gradFill rotWithShape="0">
          <a:gsLst>
            <a:gs pos="0">
              <a:schemeClr val="accent3">
                <a:hueOff val="387228"/>
                <a:satOff val="14286"/>
                <a:lumOff val="-2101"/>
                <a:alphaOff val="0"/>
                <a:satMod val="103000"/>
                <a:lumMod val="102000"/>
                <a:tint val="94000"/>
              </a:schemeClr>
            </a:gs>
            <a:gs pos="50000">
              <a:schemeClr val="accent3">
                <a:hueOff val="387228"/>
                <a:satOff val="14286"/>
                <a:lumOff val="-2101"/>
                <a:alphaOff val="0"/>
                <a:satMod val="110000"/>
                <a:lumMod val="100000"/>
                <a:shade val="100000"/>
              </a:schemeClr>
            </a:gs>
            <a:gs pos="100000">
              <a:schemeClr val="accent3">
                <a:hueOff val="387228"/>
                <a:satOff val="14286"/>
                <a:lumOff val="-2101"/>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804219" y="2013985"/>
        <a:ext cx="136047" cy="324687"/>
      </dsp:txXfrm>
    </dsp:sp>
    <dsp:sp modelId="{1EDB6F4E-AA08-4E54-A438-39D4B9674340}">
      <dsp:nvSpPr>
        <dsp:cNvPr id="0" name=""/>
        <dsp:cNvSpPr/>
      </dsp:nvSpPr>
      <dsp:spPr>
        <a:xfrm>
          <a:off x="5845816" y="830056"/>
          <a:ext cx="1432444" cy="1432444"/>
        </a:xfrm>
        <a:prstGeom prst="ellipse">
          <a:avLst/>
        </a:prstGeom>
        <a:gradFill rotWithShape="0">
          <a:gsLst>
            <a:gs pos="0">
              <a:schemeClr val="accent3">
                <a:hueOff val="387228"/>
                <a:satOff val="14286"/>
                <a:lumOff val="-2101"/>
                <a:alphaOff val="0"/>
                <a:satMod val="103000"/>
                <a:lumMod val="102000"/>
                <a:tint val="94000"/>
              </a:schemeClr>
            </a:gs>
            <a:gs pos="50000">
              <a:schemeClr val="accent3">
                <a:hueOff val="387228"/>
                <a:satOff val="14286"/>
                <a:lumOff val="-2101"/>
                <a:alphaOff val="0"/>
                <a:satMod val="110000"/>
                <a:lumMod val="100000"/>
                <a:shade val="100000"/>
              </a:schemeClr>
            </a:gs>
            <a:gs pos="100000">
              <a:schemeClr val="accent3">
                <a:hueOff val="387228"/>
                <a:satOff val="14286"/>
                <a:lumOff val="-210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Beauty</a:t>
          </a:r>
        </a:p>
      </dsp:txBody>
      <dsp:txXfrm>
        <a:off x="6055593" y="1039833"/>
        <a:ext cx="1012890" cy="1012890"/>
      </dsp:txXfrm>
    </dsp:sp>
    <dsp:sp modelId="{42294D5A-995D-4CAE-A197-1103A4E1A2BF}">
      <dsp:nvSpPr>
        <dsp:cNvPr id="0" name=""/>
        <dsp:cNvSpPr/>
      </dsp:nvSpPr>
      <dsp:spPr>
        <a:xfrm>
          <a:off x="6215662" y="2884583"/>
          <a:ext cx="205861" cy="541145"/>
        </a:xfrm>
        <a:prstGeom prst="rightArrow">
          <a:avLst>
            <a:gd name="adj1" fmla="val 60000"/>
            <a:gd name="adj2" fmla="val 50000"/>
          </a:avLst>
        </a:prstGeom>
        <a:gradFill rotWithShape="0">
          <a:gsLst>
            <a:gs pos="0">
              <a:schemeClr val="accent3">
                <a:hueOff val="774457"/>
                <a:satOff val="28571"/>
                <a:lumOff val="-4202"/>
                <a:alphaOff val="0"/>
                <a:satMod val="103000"/>
                <a:lumMod val="102000"/>
                <a:tint val="94000"/>
              </a:schemeClr>
            </a:gs>
            <a:gs pos="50000">
              <a:schemeClr val="accent3">
                <a:hueOff val="774457"/>
                <a:satOff val="28571"/>
                <a:lumOff val="-4202"/>
                <a:alphaOff val="0"/>
                <a:satMod val="110000"/>
                <a:lumMod val="100000"/>
                <a:shade val="100000"/>
              </a:schemeClr>
            </a:gs>
            <a:gs pos="100000">
              <a:schemeClr val="accent3">
                <a:hueOff val="774457"/>
                <a:satOff val="28571"/>
                <a:lumOff val="-4202"/>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6215662" y="2992812"/>
        <a:ext cx="144103" cy="324687"/>
      </dsp:txXfrm>
    </dsp:sp>
    <dsp:sp modelId="{8560B572-4511-4560-BDF9-99BF8B7537B0}">
      <dsp:nvSpPr>
        <dsp:cNvPr id="0" name=""/>
        <dsp:cNvSpPr/>
      </dsp:nvSpPr>
      <dsp:spPr>
        <a:xfrm>
          <a:off x="6518628" y="2438934"/>
          <a:ext cx="1432444" cy="1432444"/>
        </a:xfrm>
        <a:prstGeom prst="ellipse">
          <a:avLst/>
        </a:prstGeom>
        <a:gradFill rotWithShape="0">
          <a:gsLst>
            <a:gs pos="0">
              <a:schemeClr val="accent3">
                <a:hueOff val="774457"/>
                <a:satOff val="28571"/>
                <a:lumOff val="-4202"/>
                <a:alphaOff val="0"/>
                <a:satMod val="103000"/>
                <a:lumMod val="102000"/>
                <a:tint val="94000"/>
              </a:schemeClr>
            </a:gs>
            <a:gs pos="50000">
              <a:schemeClr val="accent3">
                <a:hueOff val="774457"/>
                <a:satOff val="28571"/>
                <a:lumOff val="-4202"/>
                <a:alphaOff val="0"/>
                <a:satMod val="110000"/>
                <a:lumMod val="100000"/>
                <a:shade val="100000"/>
              </a:schemeClr>
            </a:gs>
            <a:gs pos="100000">
              <a:schemeClr val="accent3">
                <a:hueOff val="774457"/>
                <a:satOff val="28571"/>
                <a:lumOff val="-420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Time</a:t>
          </a:r>
        </a:p>
      </dsp:txBody>
      <dsp:txXfrm>
        <a:off x="6728405" y="2648711"/>
        <a:ext cx="1012890" cy="1012890"/>
      </dsp:txXfrm>
    </dsp:sp>
    <dsp:sp modelId="{927CB729-FE9A-463B-8241-E501E83FD913}">
      <dsp:nvSpPr>
        <dsp:cNvPr id="0" name=""/>
        <dsp:cNvSpPr/>
      </dsp:nvSpPr>
      <dsp:spPr>
        <a:xfrm rot="2700000">
          <a:off x="5752486" y="3947220"/>
          <a:ext cx="221501" cy="541145"/>
        </a:xfrm>
        <a:prstGeom prst="rightArrow">
          <a:avLst>
            <a:gd name="adj1" fmla="val 60000"/>
            <a:gd name="adj2" fmla="val 50000"/>
          </a:avLst>
        </a:prstGeom>
        <a:gradFill rotWithShape="0">
          <a:gsLst>
            <a:gs pos="0">
              <a:schemeClr val="accent3">
                <a:hueOff val="1161685"/>
                <a:satOff val="42857"/>
                <a:lumOff val="-6303"/>
                <a:alphaOff val="0"/>
                <a:satMod val="103000"/>
                <a:lumMod val="102000"/>
                <a:tint val="94000"/>
              </a:schemeClr>
            </a:gs>
            <a:gs pos="50000">
              <a:schemeClr val="accent3">
                <a:hueOff val="1161685"/>
                <a:satOff val="42857"/>
                <a:lumOff val="-6303"/>
                <a:alphaOff val="0"/>
                <a:satMod val="110000"/>
                <a:lumMod val="100000"/>
                <a:shade val="100000"/>
              </a:schemeClr>
            </a:gs>
            <a:gs pos="100000">
              <a:schemeClr val="accent3">
                <a:hueOff val="1161685"/>
                <a:satOff val="42857"/>
                <a:lumOff val="-630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762217" y="4031955"/>
        <a:ext cx="155051" cy="324687"/>
      </dsp:txXfrm>
    </dsp:sp>
    <dsp:sp modelId="{AA94BF38-9129-40D9-891C-63BA6F101076}">
      <dsp:nvSpPr>
        <dsp:cNvPr id="0" name=""/>
        <dsp:cNvSpPr/>
      </dsp:nvSpPr>
      <dsp:spPr>
        <a:xfrm>
          <a:off x="5805652" y="4160209"/>
          <a:ext cx="1432444" cy="1432444"/>
        </a:xfrm>
        <a:prstGeom prst="ellipse">
          <a:avLst/>
        </a:prstGeom>
        <a:gradFill rotWithShape="0">
          <a:gsLst>
            <a:gs pos="0">
              <a:schemeClr val="accent3">
                <a:hueOff val="1161685"/>
                <a:satOff val="42857"/>
                <a:lumOff val="-6303"/>
                <a:alphaOff val="0"/>
                <a:satMod val="103000"/>
                <a:lumMod val="102000"/>
                <a:tint val="94000"/>
              </a:schemeClr>
            </a:gs>
            <a:gs pos="50000">
              <a:schemeClr val="accent3">
                <a:hueOff val="1161685"/>
                <a:satOff val="42857"/>
                <a:lumOff val="-6303"/>
                <a:alphaOff val="0"/>
                <a:satMod val="110000"/>
                <a:lumMod val="100000"/>
                <a:shade val="100000"/>
              </a:schemeClr>
            </a:gs>
            <a:gs pos="100000">
              <a:schemeClr val="accent3">
                <a:hueOff val="1161685"/>
                <a:satOff val="42857"/>
                <a:lumOff val="-63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Nature</a:t>
          </a:r>
        </a:p>
      </dsp:txBody>
      <dsp:txXfrm>
        <a:off x="6015429" y="4369986"/>
        <a:ext cx="1012890" cy="1012890"/>
      </dsp:txXfrm>
    </dsp:sp>
    <dsp:sp modelId="{2D9B32E0-D6E3-40DF-8199-E7B7AD7DB601}">
      <dsp:nvSpPr>
        <dsp:cNvPr id="0" name=""/>
        <dsp:cNvSpPr/>
      </dsp:nvSpPr>
      <dsp:spPr>
        <a:xfrm rot="5400000">
          <a:off x="4681286" y="4375422"/>
          <a:ext cx="238626" cy="541145"/>
        </a:xfrm>
        <a:prstGeom prst="rightArrow">
          <a:avLst>
            <a:gd name="adj1" fmla="val 60000"/>
            <a:gd name="adj2" fmla="val 50000"/>
          </a:avLst>
        </a:prstGeom>
        <a:gradFill rotWithShape="0">
          <a:gsLst>
            <a:gs pos="0">
              <a:schemeClr val="accent3">
                <a:hueOff val="1548914"/>
                <a:satOff val="57143"/>
                <a:lumOff val="-8403"/>
                <a:alphaOff val="0"/>
                <a:satMod val="103000"/>
                <a:lumMod val="102000"/>
                <a:tint val="94000"/>
              </a:schemeClr>
            </a:gs>
            <a:gs pos="50000">
              <a:schemeClr val="accent3">
                <a:hueOff val="1548914"/>
                <a:satOff val="57143"/>
                <a:lumOff val="-8403"/>
                <a:alphaOff val="0"/>
                <a:satMod val="110000"/>
                <a:lumMod val="100000"/>
                <a:shade val="100000"/>
              </a:schemeClr>
            </a:gs>
            <a:gs pos="100000">
              <a:schemeClr val="accent3">
                <a:hueOff val="1548914"/>
                <a:satOff val="57143"/>
                <a:lumOff val="-840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4717080" y="4447857"/>
        <a:ext cx="167038" cy="324687"/>
      </dsp:txXfrm>
    </dsp:sp>
    <dsp:sp modelId="{4899A1BB-C410-487E-BBCB-D27398ACC31D}">
      <dsp:nvSpPr>
        <dsp:cNvPr id="0" name=""/>
        <dsp:cNvSpPr/>
      </dsp:nvSpPr>
      <dsp:spPr>
        <a:xfrm>
          <a:off x="4084377" y="4877868"/>
          <a:ext cx="1432444" cy="1432444"/>
        </a:xfrm>
        <a:prstGeom prst="ellipse">
          <a:avLst/>
        </a:prstGeom>
        <a:gradFill rotWithShape="0">
          <a:gsLst>
            <a:gs pos="0">
              <a:schemeClr val="accent3">
                <a:hueOff val="1548914"/>
                <a:satOff val="57143"/>
                <a:lumOff val="-8403"/>
                <a:alphaOff val="0"/>
                <a:satMod val="103000"/>
                <a:lumMod val="102000"/>
                <a:tint val="94000"/>
              </a:schemeClr>
            </a:gs>
            <a:gs pos="50000">
              <a:schemeClr val="accent3">
                <a:hueOff val="1548914"/>
                <a:satOff val="57143"/>
                <a:lumOff val="-8403"/>
                <a:alphaOff val="0"/>
                <a:satMod val="110000"/>
                <a:lumMod val="100000"/>
                <a:shade val="100000"/>
              </a:schemeClr>
            </a:gs>
            <a:gs pos="100000">
              <a:schemeClr val="accent3">
                <a:hueOff val="1548914"/>
                <a:satOff val="57143"/>
                <a:lumOff val="-84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Impermanence</a:t>
          </a:r>
        </a:p>
      </dsp:txBody>
      <dsp:txXfrm>
        <a:off x="4294154" y="5087645"/>
        <a:ext cx="1012890" cy="1012890"/>
      </dsp:txXfrm>
    </dsp:sp>
    <dsp:sp modelId="{0DFFCD2A-0209-4EFD-A105-D2AC3E0C6BB0}">
      <dsp:nvSpPr>
        <dsp:cNvPr id="0" name=""/>
        <dsp:cNvSpPr/>
      </dsp:nvSpPr>
      <dsp:spPr>
        <a:xfrm rot="8100000">
          <a:off x="3627212" y="3947220"/>
          <a:ext cx="221501" cy="541145"/>
        </a:xfrm>
        <a:prstGeom prst="rightArrow">
          <a:avLst>
            <a:gd name="adj1" fmla="val 60000"/>
            <a:gd name="adj2" fmla="val 50000"/>
          </a:avLst>
        </a:prstGeom>
        <a:gradFill rotWithShape="0">
          <a:gsLst>
            <a:gs pos="0">
              <a:schemeClr val="accent3">
                <a:hueOff val="1936142"/>
                <a:satOff val="71429"/>
                <a:lumOff val="-10504"/>
                <a:alphaOff val="0"/>
                <a:satMod val="103000"/>
                <a:lumMod val="102000"/>
                <a:tint val="94000"/>
              </a:schemeClr>
            </a:gs>
            <a:gs pos="50000">
              <a:schemeClr val="accent3">
                <a:hueOff val="1936142"/>
                <a:satOff val="71429"/>
                <a:lumOff val="-10504"/>
                <a:alphaOff val="0"/>
                <a:satMod val="110000"/>
                <a:lumMod val="100000"/>
                <a:shade val="100000"/>
              </a:schemeClr>
            </a:gs>
            <a:gs pos="100000">
              <a:schemeClr val="accent3">
                <a:hueOff val="1936142"/>
                <a:satOff val="71429"/>
                <a:lumOff val="-10504"/>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3683931" y="4031955"/>
        <a:ext cx="155051" cy="324687"/>
      </dsp:txXfrm>
    </dsp:sp>
    <dsp:sp modelId="{33C1B702-86E6-45CD-BEF4-06AA6CF247B0}">
      <dsp:nvSpPr>
        <dsp:cNvPr id="0" name=""/>
        <dsp:cNvSpPr/>
      </dsp:nvSpPr>
      <dsp:spPr>
        <a:xfrm>
          <a:off x="2363102" y="4160209"/>
          <a:ext cx="1432444" cy="1432444"/>
        </a:xfrm>
        <a:prstGeom prst="ellipse">
          <a:avLst/>
        </a:prstGeom>
        <a:gradFill rotWithShape="0">
          <a:gsLst>
            <a:gs pos="0">
              <a:schemeClr val="accent3">
                <a:hueOff val="1936142"/>
                <a:satOff val="71429"/>
                <a:lumOff val="-10504"/>
                <a:alphaOff val="0"/>
                <a:satMod val="103000"/>
                <a:lumMod val="102000"/>
                <a:tint val="94000"/>
              </a:schemeClr>
            </a:gs>
            <a:gs pos="50000">
              <a:schemeClr val="accent3">
                <a:hueOff val="1936142"/>
                <a:satOff val="71429"/>
                <a:lumOff val="-10504"/>
                <a:alphaOff val="0"/>
                <a:satMod val="110000"/>
                <a:lumMod val="100000"/>
                <a:shade val="100000"/>
              </a:schemeClr>
            </a:gs>
            <a:gs pos="100000">
              <a:schemeClr val="accent3">
                <a:hueOff val="1936142"/>
                <a:satOff val="71429"/>
                <a:lumOff val="-1050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Escapism</a:t>
          </a:r>
        </a:p>
      </dsp:txBody>
      <dsp:txXfrm>
        <a:off x="2572879" y="4369986"/>
        <a:ext cx="1012890" cy="1012890"/>
      </dsp:txXfrm>
    </dsp:sp>
    <dsp:sp modelId="{84074971-0E18-4C42-BC8A-116B93F84C99}">
      <dsp:nvSpPr>
        <dsp:cNvPr id="0" name=""/>
        <dsp:cNvSpPr/>
      </dsp:nvSpPr>
      <dsp:spPr>
        <a:xfrm rot="10800000">
          <a:off x="3179676" y="2884583"/>
          <a:ext cx="205861" cy="541145"/>
        </a:xfrm>
        <a:prstGeom prst="rightArrow">
          <a:avLst>
            <a:gd name="adj1" fmla="val 60000"/>
            <a:gd name="adj2" fmla="val 50000"/>
          </a:avLst>
        </a:prstGeom>
        <a:gradFill rotWithShape="0">
          <a:gsLst>
            <a:gs pos="0">
              <a:schemeClr val="accent3">
                <a:hueOff val="2323371"/>
                <a:satOff val="85714"/>
                <a:lumOff val="-12605"/>
                <a:alphaOff val="0"/>
                <a:satMod val="103000"/>
                <a:lumMod val="102000"/>
                <a:tint val="94000"/>
              </a:schemeClr>
            </a:gs>
            <a:gs pos="50000">
              <a:schemeClr val="accent3">
                <a:hueOff val="2323371"/>
                <a:satOff val="85714"/>
                <a:lumOff val="-12605"/>
                <a:alphaOff val="0"/>
                <a:satMod val="110000"/>
                <a:lumMod val="100000"/>
                <a:shade val="100000"/>
              </a:schemeClr>
            </a:gs>
            <a:gs pos="100000">
              <a:schemeClr val="accent3">
                <a:hueOff val="2323371"/>
                <a:satOff val="85714"/>
                <a:lumOff val="-12605"/>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3241434" y="2992812"/>
        <a:ext cx="144103" cy="324687"/>
      </dsp:txXfrm>
    </dsp:sp>
    <dsp:sp modelId="{C6B5DB57-07A6-4A9B-BEDF-94586E0EF2D9}">
      <dsp:nvSpPr>
        <dsp:cNvPr id="0" name=""/>
        <dsp:cNvSpPr/>
      </dsp:nvSpPr>
      <dsp:spPr>
        <a:xfrm>
          <a:off x="1650127" y="2438934"/>
          <a:ext cx="1432444" cy="1432444"/>
        </a:xfrm>
        <a:prstGeom prst="ellipse">
          <a:avLst/>
        </a:prstGeom>
        <a:gradFill rotWithShape="0">
          <a:gsLst>
            <a:gs pos="0">
              <a:schemeClr val="accent3">
                <a:hueOff val="2323371"/>
                <a:satOff val="85714"/>
                <a:lumOff val="-12605"/>
                <a:alphaOff val="0"/>
                <a:satMod val="103000"/>
                <a:lumMod val="102000"/>
                <a:tint val="94000"/>
              </a:schemeClr>
            </a:gs>
            <a:gs pos="50000">
              <a:schemeClr val="accent3">
                <a:hueOff val="2323371"/>
                <a:satOff val="85714"/>
                <a:lumOff val="-12605"/>
                <a:alphaOff val="0"/>
                <a:satMod val="110000"/>
                <a:lumMod val="100000"/>
                <a:shade val="100000"/>
              </a:schemeClr>
            </a:gs>
            <a:gs pos="100000">
              <a:schemeClr val="accent3">
                <a:hueOff val="2323371"/>
                <a:satOff val="85714"/>
                <a:lumOff val="-1260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Nature</a:t>
          </a:r>
        </a:p>
      </dsp:txBody>
      <dsp:txXfrm>
        <a:off x="1859904" y="2648711"/>
        <a:ext cx="1012890" cy="1012890"/>
      </dsp:txXfrm>
    </dsp:sp>
    <dsp:sp modelId="{9F0FA1EF-D21C-4CEE-8435-2F3E3EB2F30D}">
      <dsp:nvSpPr>
        <dsp:cNvPr id="0" name=""/>
        <dsp:cNvSpPr/>
      </dsp:nvSpPr>
      <dsp:spPr>
        <a:xfrm rot="13500000">
          <a:off x="3627212" y="1821946"/>
          <a:ext cx="221501" cy="541145"/>
        </a:xfrm>
        <a:prstGeom prst="rightArrow">
          <a:avLst>
            <a:gd name="adj1" fmla="val 60000"/>
            <a:gd name="adj2" fmla="val 50000"/>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3683931" y="1953669"/>
        <a:ext cx="155051" cy="324687"/>
      </dsp:txXfrm>
    </dsp:sp>
    <dsp:sp modelId="{D8E7A1E5-9703-46F7-9D51-59770D583B83}">
      <dsp:nvSpPr>
        <dsp:cNvPr id="0" name=""/>
        <dsp:cNvSpPr/>
      </dsp:nvSpPr>
      <dsp:spPr>
        <a:xfrm>
          <a:off x="2363102" y="717659"/>
          <a:ext cx="1432444" cy="1432444"/>
        </a:xfrm>
        <a:prstGeom prst="ellipse">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Isolation</a:t>
          </a:r>
        </a:p>
      </dsp:txBody>
      <dsp:txXfrm>
        <a:off x="2572879" y="927436"/>
        <a:ext cx="1012890" cy="10128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43E16B-2B4B-4F34-8ABC-D95743D5910A}">
      <dsp:nvSpPr>
        <dsp:cNvPr id="0" name=""/>
        <dsp:cNvSpPr/>
      </dsp:nvSpPr>
      <dsp:spPr>
        <a:xfrm>
          <a:off x="3470988" y="1882684"/>
          <a:ext cx="2659222" cy="2544944"/>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Ode to </a:t>
          </a:r>
          <a:r>
            <a:rPr lang="en-US" sz="2000" kern="1200"/>
            <a:t>a Nightingale</a:t>
          </a:r>
          <a:endParaRPr lang="en-US" sz="2000" kern="1200" dirty="0"/>
        </a:p>
      </dsp:txBody>
      <dsp:txXfrm>
        <a:off x="3860422" y="2255382"/>
        <a:ext cx="1880354" cy="1799548"/>
      </dsp:txXfrm>
    </dsp:sp>
    <dsp:sp modelId="{502A12CF-E6C8-4D5E-99E9-7CCAACD6A99C}">
      <dsp:nvSpPr>
        <dsp:cNvPr id="0" name=""/>
        <dsp:cNvSpPr/>
      </dsp:nvSpPr>
      <dsp:spPr>
        <a:xfrm rot="16200000">
          <a:off x="4682527" y="1396016"/>
          <a:ext cx="236144" cy="541145"/>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4717949" y="1539667"/>
        <a:ext cx="165301" cy="324687"/>
      </dsp:txXfrm>
    </dsp:sp>
    <dsp:sp modelId="{4A46391D-05C0-41C4-B19C-7AD5F613B8FB}">
      <dsp:nvSpPr>
        <dsp:cNvPr id="0" name=""/>
        <dsp:cNvSpPr/>
      </dsp:nvSpPr>
      <dsp:spPr>
        <a:xfrm>
          <a:off x="4084377" y="4683"/>
          <a:ext cx="1432444" cy="1432444"/>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Rhythmic Disruption</a:t>
          </a:r>
        </a:p>
      </dsp:txBody>
      <dsp:txXfrm>
        <a:off x="4294154" y="214460"/>
        <a:ext cx="1012890" cy="1012890"/>
      </dsp:txXfrm>
    </dsp:sp>
    <dsp:sp modelId="{09E51E2D-393A-476D-BE2F-BCC03E493238}">
      <dsp:nvSpPr>
        <dsp:cNvPr id="0" name=""/>
        <dsp:cNvSpPr/>
      </dsp:nvSpPr>
      <dsp:spPr>
        <a:xfrm rot="19055507">
          <a:off x="5796591" y="1886095"/>
          <a:ext cx="194353" cy="541145"/>
        </a:xfrm>
        <a:prstGeom prst="rightArrow">
          <a:avLst>
            <a:gd name="adj1" fmla="val 60000"/>
            <a:gd name="adj2" fmla="val 50000"/>
          </a:avLst>
        </a:prstGeom>
        <a:gradFill rotWithShape="0">
          <a:gsLst>
            <a:gs pos="0">
              <a:schemeClr val="accent3">
                <a:hueOff val="387228"/>
                <a:satOff val="14286"/>
                <a:lumOff val="-2101"/>
                <a:alphaOff val="0"/>
                <a:satMod val="103000"/>
                <a:lumMod val="102000"/>
                <a:tint val="94000"/>
              </a:schemeClr>
            </a:gs>
            <a:gs pos="50000">
              <a:schemeClr val="accent3">
                <a:hueOff val="387228"/>
                <a:satOff val="14286"/>
                <a:lumOff val="-2101"/>
                <a:alphaOff val="0"/>
                <a:satMod val="110000"/>
                <a:lumMod val="100000"/>
                <a:shade val="100000"/>
              </a:schemeClr>
            </a:gs>
            <a:gs pos="100000">
              <a:schemeClr val="accent3">
                <a:hueOff val="387228"/>
                <a:satOff val="14286"/>
                <a:lumOff val="-2101"/>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804219" y="2013985"/>
        <a:ext cx="136047" cy="324687"/>
      </dsp:txXfrm>
    </dsp:sp>
    <dsp:sp modelId="{1EDB6F4E-AA08-4E54-A438-39D4B9674340}">
      <dsp:nvSpPr>
        <dsp:cNvPr id="0" name=""/>
        <dsp:cNvSpPr/>
      </dsp:nvSpPr>
      <dsp:spPr>
        <a:xfrm>
          <a:off x="5845816" y="830056"/>
          <a:ext cx="1432444" cy="1432444"/>
        </a:xfrm>
        <a:prstGeom prst="ellipse">
          <a:avLst/>
        </a:prstGeom>
        <a:gradFill rotWithShape="0">
          <a:gsLst>
            <a:gs pos="0">
              <a:schemeClr val="accent3">
                <a:hueOff val="387228"/>
                <a:satOff val="14286"/>
                <a:lumOff val="-2101"/>
                <a:alphaOff val="0"/>
                <a:satMod val="103000"/>
                <a:lumMod val="102000"/>
                <a:tint val="94000"/>
              </a:schemeClr>
            </a:gs>
            <a:gs pos="50000">
              <a:schemeClr val="accent3">
                <a:hueOff val="387228"/>
                <a:satOff val="14286"/>
                <a:lumOff val="-2101"/>
                <a:alphaOff val="0"/>
                <a:satMod val="110000"/>
                <a:lumMod val="100000"/>
                <a:shade val="100000"/>
              </a:schemeClr>
            </a:gs>
            <a:gs pos="100000">
              <a:schemeClr val="accent3">
                <a:hueOff val="387228"/>
                <a:satOff val="14286"/>
                <a:lumOff val="-210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Repetition</a:t>
          </a:r>
        </a:p>
      </dsp:txBody>
      <dsp:txXfrm>
        <a:off x="6055593" y="1039833"/>
        <a:ext cx="1012890" cy="1012890"/>
      </dsp:txXfrm>
    </dsp:sp>
    <dsp:sp modelId="{42294D5A-995D-4CAE-A197-1103A4E1A2BF}">
      <dsp:nvSpPr>
        <dsp:cNvPr id="0" name=""/>
        <dsp:cNvSpPr/>
      </dsp:nvSpPr>
      <dsp:spPr>
        <a:xfrm>
          <a:off x="6215662" y="2884583"/>
          <a:ext cx="205861" cy="541145"/>
        </a:xfrm>
        <a:prstGeom prst="rightArrow">
          <a:avLst>
            <a:gd name="adj1" fmla="val 60000"/>
            <a:gd name="adj2" fmla="val 50000"/>
          </a:avLst>
        </a:prstGeom>
        <a:gradFill rotWithShape="0">
          <a:gsLst>
            <a:gs pos="0">
              <a:schemeClr val="accent3">
                <a:hueOff val="774457"/>
                <a:satOff val="28571"/>
                <a:lumOff val="-4202"/>
                <a:alphaOff val="0"/>
                <a:satMod val="103000"/>
                <a:lumMod val="102000"/>
                <a:tint val="94000"/>
              </a:schemeClr>
            </a:gs>
            <a:gs pos="50000">
              <a:schemeClr val="accent3">
                <a:hueOff val="774457"/>
                <a:satOff val="28571"/>
                <a:lumOff val="-4202"/>
                <a:alphaOff val="0"/>
                <a:satMod val="110000"/>
                <a:lumMod val="100000"/>
                <a:shade val="100000"/>
              </a:schemeClr>
            </a:gs>
            <a:gs pos="100000">
              <a:schemeClr val="accent3">
                <a:hueOff val="774457"/>
                <a:satOff val="28571"/>
                <a:lumOff val="-4202"/>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6215662" y="2992812"/>
        <a:ext cx="144103" cy="324687"/>
      </dsp:txXfrm>
    </dsp:sp>
    <dsp:sp modelId="{8560B572-4511-4560-BDF9-99BF8B7537B0}">
      <dsp:nvSpPr>
        <dsp:cNvPr id="0" name=""/>
        <dsp:cNvSpPr/>
      </dsp:nvSpPr>
      <dsp:spPr>
        <a:xfrm>
          <a:off x="6518628" y="2438934"/>
          <a:ext cx="1432444" cy="1432444"/>
        </a:xfrm>
        <a:prstGeom prst="ellipse">
          <a:avLst/>
        </a:prstGeom>
        <a:gradFill rotWithShape="0">
          <a:gsLst>
            <a:gs pos="0">
              <a:schemeClr val="accent3">
                <a:hueOff val="774457"/>
                <a:satOff val="28571"/>
                <a:lumOff val="-4202"/>
                <a:alphaOff val="0"/>
                <a:satMod val="103000"/>
                <a:lumMod val="102000"/>
                <a:tint val="94000"/>
              </a:schemeClr>
            </a:gs>
            <a:gs pos="50000">
              <a:schemeClr val="accent3">
                <a:hueOff val="774457"/>
                <a:satOff val="28571"/>
                <a:lumOff val="-4202"/>
                <a:alphaOff val="0"/>
                <a:satMod val="110000"/>
                <a:lumMod val="100000"/>
                <a:shade val="100000"/>
              </a:schemeClr>
            </a:gs>
            <a:gs pos="100000">
              <a:schemeClr val="accent3">
                <a:hueOff val="774457"/>
                <a:satOff val="28571"/>
                <a:lumOff val="-420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Assonance</a:t>
          </a:r>
        </a:p>
      </dsp:txBody>
      <dsp:txXfrm>
        <a:off x="6728405" y="2648711"/>
        <a:ext cx="1012890" cy="1012890"/>
      </dsp:txXfrm>
    </dsp:sp>
    <dsp:sp modelId="{927CB729-FE9A-463B-8241-E501E83FD913}">
      <dsp:nvSpPr>
        <dsp:cNvPr id="0" name=""/>
        <dsp:cNvSpPr/>
      </dsp:nvSpPr>
      <dsp:spPr>
        <a:xfrm rot="2700000">
          <a:off x="5752486" y="3947220"/>
          <a:ext cx="221501" cy="541145"/>
        </a:xfrm>
        <a:prstGeom prst="rightArrow">
          <a:avLst>
            <a:gd name="adj1" fmla="val 60000"/>
            <a:gd name="adj2" fmla="val 50000"/>
          </a:avLst>
        </a:prstGeom>
        <a:gradFill rotWithShape="0">
          <a:gsLst>
            <a:gs pos="0">
              <a:schemeClr val="accent3">
                <a:hueOff val="1161685"/>
                <a:satOff val="42857"/>
                <a:lumOff val="-6303"/>
                <a:alphaOff val="0"/>
                <a:satMod val="103000"/>
                <a:lumMod val="102000"/>
                <a:tint val="94000"/>
              </a:schemeClr>
            </a:gs>
            <a:gs pos="50000">
              <a:schemeClr val="accent3">
                <a:hueOff val="1161685"/>
                <a:satOff val="42857"/>
                <a:lumOff val="-6303"/>
                <a:alphaOff val="0"/>
                <a:satMod val="110000"/>
                <a:lumMod val="100000"/>
                <a:shade val="100000"/>
              </a:schemeClr>
            </a:gs>
            <a:gs pos="100000">
              <a:schemeClr val="accent3">
                <a:hueOff val="1161685"/>
                <a:satOff val="42857"/>
                <a:lumOff val="-630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762217" y="4031955"/>
        <a:ext cx="155051" cy="324687"/>
      </dsp:txXfrm>
    </dsp:sp>
    <dsp:sp modelId="{AA94BF38-9129-40D9-891C-63BA6F101076}">
      <dsp:nvSpPr>
        <dsp:cNvPr id="0" name=""/>
        <dsp:cNvSpPr/>
      </dsp:nvSpPr>
      <dsp:spPr>
        <a:xfrm>
          <a:off x="5805652" y="4160209"/>
          <a:ext cx="1432444" cy="1432444"/>
        </a:xfrm>
        <a:prstGeom prst="ellipse">
          <a:avLst/>
        </a:prstGeom>
        <a:gradFill rotWithShape="0">
          <a:gsLst>
            <a:gs pos="0">
              <a:schemeClr val="accent3">
                <a:hueOff val="1161685"/>
                <a:satOff val="42857"/>
                <a:lumOff val="-6303"/>
                <a:alphaOff val="0"/>
                <a:satMod val="103000"/>
                <a:lumMod val="102000"/>
                <a:tint val="94000"/>
              </a:schemeClr>
            </a:gs>
            <a:gs pos="50000">
              <a:schemeClr val="accent3">
                <a:hueOff val="1161685"/>
                <a:satOff val="42857"/>
                <a:lumOff val="-6303"/>
                <a:alphaOff val="0"/>
                <a:satMod val="110000"/>
                <a:lumMod val="100000"/>
                <a:shade val="100000"/>
              </a:schemeClr>
            </a:gs>
            <a:gs pos="100000">
              <a:schemeClr val="accent3">
                <a:hueOff val="1161685"/>
                <a:satOff val="42857"/>
                <a:lumOff val="-63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Apostrophe</a:t>
          </a:r>
        </a:p>
      </dsp:txBody>
      <dsp:txXfrm>
        <a:off x="6015429" y="4369986"/>
        <a:ext cx="1012890" cy="1012890"/>
      </dsp:txXfrm>
    </dsp:sp>
    <dsp:sp modelId="{2D9B32E0-D6E3-40DF-8199-E7B7AD7DB601}">
      <dsp:nvSpPr>
        <dsp:cNvPr id="0" name=""/>
        <dsp:cNvSpPr/>
      </dsp:nvSpPr>
      <dsp:spPr>
        <a:xfrm rot="5400000">
          <a:off x="4681286" y="4375422"/>
          <a:ext cx="238626" cy="541145"/>
        </a:xfrm>
        <a:prstGeom prst="rightArrow">
          <a:avLst>
            <a:gd name="adj1" fmla="val 60000"/>
            <a:gd name="adj2" fmla="val 50000"/>
          </a:avLst>
        </a:prstGeom>
        <a:gradFill rotWithShape="0">
          <a:gsLst>
            <a:gs pos="0">
              <a:schemeClr val="accent3">
                <a:hueOff val="1548914"/>
                <a:satOff val="57143"/>
                <a:lumOff val="-8403"/>
                <a:alphaOff val="0"/>
                <a:satMod val="103000"/>
                <a:lumMod val="102000"/>
                <a:tint val="94000"/>
              </a:schemeClr>
            </a:gs>
            <a:gs pos="50000">
              <a:schemeClr val="accent3">
                <a:hueOff val="1548914"/>
                <a:satOff val="57143"/>
                <a:lumOff val="-8403"/>
                <a:alphaOff val="0"/>
                <a:satMod val="110000"/>
                <a:lumMod val="100000"/>
                <a:shade val="100000"/>
              </a:schemeClr>
            </a:gs>
            <a:gs pos="100000">
              <a:schemeClr val="accent3">
                <a:hueOff val="1548914"/>
                <a:satOff val="57143"/>
                <a:lumOff val="-840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4717080" y="4447857"/>
        <a:ext cx="167038" cy="324687"/>
      </dsp:txXfrm>
    </dsp:sp>
    <dsp:sp modelId="{4899A1BB-C410-487E-BBCB-D27398ACC31D}">
      <dsp:nvSpPr>
        <dsp:cNvPr id="0" name=""/>
        <dsp:cNvSpPr/>
      </dsp:nvSpPr>
      <dsp:spPr>
        <a:xfrm>
          <a:off x="4084377" y="4877868"/>
          <a:ext cx="1432444" cy="1432444"/>
        </a:xfrm>
        <a:prstGeom prst="ellipse">
          <a:avLst/>
        </a:prstGeom>
        <a:gradFill rotWithShape="0">
          <a:gsLst>
            <a:gs pos="0">
              <a:schemeClr val="accent3">
                <a:hueOff val="1548914"/>
                <a:satOff val="57143"/>
                <a:lumOff val="-8403"/>
                <a:alphaOff val="0"/>
                <a:satMod val="103000"/>
                <a:lumMod val="102000"/>
                <a:tint val="94000"/>
              </a:schemeClr>
            </a:gs>
            <a:gs pos="50000">
              <a:schemeClr val="accent3">
                <a:hueOff val="1548914"/>
                <a:satOff val="57143"/>
                <a:lumOff val="-8403"/>
                <a:alphaOff val="0"/>
                <a:satMod val="110000"/>
                <a:lumMod val="100000"/>
                <a:shade val="100000"/>
              </a:schemeClr>
            </a:gs>
            <a:gs pos="100000">
              <a:schemeClr val="accent3">
                <a:hueOff val="1548914"/>
                <a:satOff val="57143"/>
                <a:lumOff val="-84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Sensory Imagery</a:t>
          </a:r>
        </a:p>
      </dsp:txBody>
      <dsp:txXfrm>
        <a:off x="4294154" y="5087645"/>
        <a:ext cx="1012890" cy="1012890"/>
      </dsp:txXfrm>
    </dsp:sp>
    <dsp:sp modelId="{0DFFCD2A-0209-4EFD-A105-D2AC3E0C6BB0}">
      <dsp:nvSpPr>
        <dsp:cNvPr id="0" name=""/>
        <dsp:cNvSpPr/>
      </dsp:nvSpPr>
      <dsp:spPr>
        <a:xfrm rot="8100000">
          <a:off x="3627212" y="3947220"/>
          <a:ext cx="221501" cy="541145"/>
        </a:xfrm>
        <a:prstGeom prst="rightArrow">
          <a:avLst>
            <a:gd name="adj1" fmla="val 60000"/>
            <a:gd name="adj2" fmla="val 50000"/>
          </a:avLst>
        </a:prstGeom>
        <a:gradFill rotWithShape="0">
          <a:gsLst>
            <a:gs pos="0">
              <a:schemeClr val="accent3">
                <a:hueOff val="1936142"/>
                <a:satOff val="71429"/>
                <a:lumOff val="-10504"/>
                <a:alphaOff val="0"/>
                <a:satMod val="103000"/>
                <a:lumMod val="102000"/>
                <a:tint val="94000"/>
              </a:schemeClr>
            </a:gs>
            <a:gs pos="50000">
              <a:schemeClr val="accent3">
                <a:hueOff val="1936142"/>
                <a:satOff val="71429"/>
                <a:lumOff val="-10504"/>
                <a:alphaOff val="0"/>
                <a:satMod val="110000"/>
                <a:lumMod val="100000"/>
                <a:shade val="100000"/>
              </a:schemeClr>
            </a:gs>
            <a:gs pos="100000">
              <a:schemeClr val="accent3">
                <a:hueOff val="1936142"/>
                <a:satOff val="71429"/>
                <a:lumOff val="-10504"/>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3683931" y="4031955"/>
        <a:ext cx="155051" cy="324687"/>
      </dsp:txXfrm>
    </dsp:sp>
    <dsp:sp modelId="{33C1B702-86E6-45CD-BEF4-06AA6CF247B0}">
      <dsp:nvSpPr>
        <dsp:cNvPr id="0" name=""/>
        <dsp:cNvSpPr/>
      </dsp:nvSpPr>
      <dsp:spPr>
        <a:xfrm>
          <a:off x="2363102" y="4160209"/>
          <a:ext cx="1432444" cy="1432444"/>
        </a:xfrm>
        <a:prstGeom prst="ellipse">
          <a:avLst/>
        </a:prstGeom>
        <a:gradFill rotWithShape="0">
          <a:gsLst>
            <a:gs pos="0">
              <a:schemeClr val="accent3">
                <a:hueOff val="1936142"/>
                <a:satOff val="71429"/>
                <a:lumOff val="-10504"/>
                <a:alphaOff val="0"/>
                <a:satMod val="103000"/>
                <a:lumMod val="102000"/>
                <a:tint val="94000"/>
              </a:schemeClr>
            </a:gs>
            <a:gs pos="50000">
              <a:schemeClr val="accent3">
                <a:hueOff val="1936142"/>
                <a:satOff val="71429"/>
                <a:lumOff val="-10504"/>
                <a:alphaOff val="0"/>
                <a:satMod val="110000"/>
                <a:lumMod val="100000"/>
                <a:shade val="100000"/>
              </a:schemeClr>
            </a:gs>
            <a:gs pos="100000">
              <a:schemeClr val="accent3">
                <a:hueOff val="1936142"/>
                <a:satOff val="71429"/>
                <a:lumOff val="-1050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Caesura</a:t>
          </a:r>
        </a:p>
      </dsp:txBody>
      <dsp:txXfrm>
        <a:off x="2572879" y="4369986"/>
        <a:ext cx="1012890" cy="1012890"/>
      </dsp:txXfrm>
    </dsp:sp>
    <dsp:sp modelId="{84074971-0E18-4C42-BC8A-116B93F84C99}">
      <dsp:nvSpPr>
        <dsp:cNvPr id="0" name=""/>
        <dsp:cNvSpPr/>
      </dsp:nvSpPr>
      <dsp:spPr>
        <a:xfrm rot="10800000">
          <a:off x="3179676" y="2884583"/>
          <a:ext cx="205861" cy="541145"/>
        </a:xfrm>
        <a:prstGeom prst="rightArrow">
          <a:avLst>
            <a:gd name="adj1" fmla="val 60000"/>
            <a:gd name="adj2" fmla="val 50000"/>
          </a:avLst>
        </a:prstGeom>
        <a:gradFill rotWithShape="0">
          <a:gsLst>
            <a:gs pos="0">
              <a:schemeClr val="accent3">
                <a:hueOff val="2323371"/>
                <a:satOff val="85714"/>
                <a:lumOff val="-12605"/>
                <a:alphaOff val="0"/>
                <a:satMod val="103000"/>
                <a:lumMod val="102000"/>
                <a:tint val="94000"/>
              </a:schemeClr>
            </a:gs>
            <a:gs pos="50000">
              <a:schemeClr val="accent3">
                <a:hueOff val="2323371"/>
                <a:satOff val="85714"/>
                <a:lumOff val="-12605"/>
                <a:alphaOff val="0"/>
                <a:satMod val="110000"/>
                <a:lumMod val="100000"/>
                <a:shade val="100000"/>
              </a:schemeClr>
            </a:gs>
            <a:gs pos="100000">
              <a:schemeClr val="accent3">
                <a:hueOff val="2323371"/>
                <a:satOff val="85714"/>
                <a:lumOff val="-12605"/>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3241434" y="2992812"/>
        <a:ext cx="144103" cy="324687"/>
      </dsp:txXfrm>
    </dsp:sp>
    <dsp:sp modelId="{C6B5DB57-07A6-4A9B-BEDF-94586E0EF2D9}">
      <dsp:nvSpPr>
        <dsp:cNvPr id="0" name=""/>
        <dsp:cNvSpPr/>
      </dsp:nvSpPr>
      <dsp:spPr>
        <a:xfrm>
          <a:off x="1650127" y="2438934"/>
          <a:ext cx="1432444" cy="1432444"/>
        </a:xfrm>
        <a:prstGeom prst="ellipse">
          <a:avLst/>
        </a:prstGeom>
        <a:gradFill rotWithShape="0">
          <a:gsLst>
            <a:gs pos="0">
              <a:schemeClr val="accent3">
                <a:hueOff val="2323371"/>
                <a:satOff val="85714"/>
                <a:lumOff val="-12605"/>
                <a:alphaOff val="0"/>
                <a:satMod val="103000"/>
                <a:lumMod val="102000"/>
                <a:tint val="94000"/>
              </a:schemeClr>
            </a:gs>
            <a:gs pos="50000">
              <a:schemeClr val="accent3">
                <a:hueOff val="2323371"/>
                <a:satOff val="85714"/>
                <a:lumOff val="-12605"/>
                <a:alphaOff val="0"/>
                <a:satMod val="110000"/>
                <a:lumMod val="100000"/>
                <a:shade val="100000"/>
              </a:schemeClr>
            </a:gs>
            <a:gs pos="100000">
              <a:schemeClr val="accent3">
                <a:hueOff val="2323371"/>
                <a:satOff val="85714"/>
                <a:lumOff val="-1260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Allusion</a:t>
          </a:r>
        </a:p>
      </dsp:txBody>
      <dsp:txXfrm>
        <a:off x="1859904" y="2648711"/>
        <a:ext cx="1012890" cy="1012890"/>
      </dsp:txXfrm>
    </dsp:sp>
    <dsp:sp modelId="{9F0FA1EF-D21C-4CEE-8435-2F3E3EB2F30D}">
      <dsp:nvSpPr>
        <dsp:cNvPr id="0" name=""/>
        <dsp:cNvSpPr/>
      </dsp:nvSpPr>
      <dsp:spPr>
        <a:xfrm rot="13500000">
          <a:off x="3627212" y="1821946"/>
          <a:ext cx="221501" cy="541145"/>
        </a:xfrm>
        <a:prstGeom prst="rightArrow">
          <a:avLst>
            <a:gd name="adj1" fmla="val 60000"/>
            <a:gd name="adj2" fmla="val 50000"/>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3683931" y="1953669"/>
        <a:ext cx="155051" cy="324687"/>
      </dsp:txXfrm>
    </dsp:sp>
    <dsp:sp modelId="{D8E7A1E5-9703-46F7-9D51-59770D583B83}">
      <dsp:nvSpPr>
        <dsp:cNvPr id="0" name=""/>
        <dsp:cNvSpPr/>
      </dsp:nvSpPr>
      <dsp:spPr>
        <a:xfrm>
          <a:off x="2363102" y="717659"/>
          <a:ext cx="1432444" cy="1432444"/>
        </a:xfrm>
        <a:prstGeom prst="ellipse">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Juxtaposition / Oxymoron</a:t>
          </a:r>
        </a:p>
      </dsp:txBody>
      <dsp:txXfrm>
        <a:off x="2572879" y="927436"/>
        <a:ext cx="1012890" cy="1012890"/>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7EBC0-6394-B040-940D-EC0EE3413B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AF56CE-5D56-D642-9018-E1E6CE5B1F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57A9C4-2370-A74D-A462-7AE0F391FBA8}"/>
              </a:ext>
            </a:extLst>
          </p:cNvPr>
          <p:cNvSpPr>
            <a:spLocks noGrp="1"/>
          </p:cNvSpPr>
          <p:nvPr>
            <p:ph type="dt" sz="half" idx="10"/>
          </p:nvPr>
        </p:nvSpPr>
        <p:spPr/>
        <p:txBody>
          <a:bodyPr/>
          <a:lstStyle/>
          <a:p>
            <a:fld id="{87DE6118-2437-4B30-8E3C-4D2BE6020583}" type="datetimeFigureOut">
              <a:rPr lang="en-US" smtClean="0"/>
              <a:pPr/>
              <a:t>5/25/21</a:t>
            </a:fld>
            <a:endParaRPr lang="en-US" dirty="0"/>
          </a:p>
        </p:txBody>
      </p:sp>
      <p:sp>
        <p:nvSpPr>
          <p:cNvPr id="5" name="Footer Placeholder 4">
            <a:extLst>
              <a:ext uri="{FF2B5EF4-FFF2-40B4-BE49-F238E27FC236}">
                <a16:creationId xmlns:a16="http://schemas.microsoft.com/office/drawing/2014/main" id="{12AED909-533E-8648-9410-04040EED76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FBCA2B-9A34-014C-AD46-4CD9781D3698}"/>
              </a:ext>
            </a:extLst>
          </p:cNvPr>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671675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08E25-DB57-6947-9EEA-26A49C7675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50B2C1-E0C0-5D44-9D33-D0E5882602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B079A2-8068-7C4C-AA28-4859EDD077A1}"/>
              </a:ext>
            </a:extLst>
          </p:cNvPr>
          <p:cNvSpPr>
            <a:spLocks noGrp="1"/>
          </p:cNvSpPr>
          <p:nvPr>
            <p:ph type="dt" sz="half" idx="10"/>
          </p:nvPr>
        </p:nvSpPr>
        <p:spPr/>
        <p:txBody>
          <a:bodyPr/>
          <a:lstStyle/>
          <a:p>
            <a:fld id="{87DE6118-2437-4B30-8E3C-4D2BE6020583}" type="datetimeFigureOut">
              <a:rPr lang="en-US" smtClean="0"/>
              <a:t>5/25/21</a:t>
            </a:fld>
            <a:endParaRPr lang="en-US" dirty="0"/>
          </a:p>
        </p:txBody>
      </p:sp>
      <p:sp>
        <p:nvSpPr>
          <p:cNvPr id="5" name="Footer Placeholder 4">
            <a:extLst>
              <a:ext uri="{FF2B5EF4-FFF2-40B4-BE49-F238E27FC236}">
                <a16:creationId xmlns:a16="http://schemas.microsoft.com/office/drawing/2014/main" id="{E3E0D773-6A5E-154B-B5DB-2B2DB3E5199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4A35539-00DB-A046-B3A7-8C949A184913}"/>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120684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3706D-6E42-FC4A-BDE5-A12C9014C6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74B8F4-627F-6B45-967B-BF7040956B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8891DD-4682-6D4B-852E-B678DE2FD5A0}"/>
              </a:ext>
            </a:extLst>
          </p:cNvPr>
          <p:cNvSpPr>
            <a:spLocks noGrp="1"/>
          </p:cNvSpPr>
          <p:nvPr>
            <p:ph type="dt" sz="half" idx="10"/>
          </p:nvPr>
        </p:nvSpPr>
        <p:spPr/>
        <p:txBody>
          <a:bodyPr/>
          <a:lstStyle/>
          <a:p>
            <a:fld id="{87DE6118-2437-4B30-8E3C-4D2BE6020583}" type="datetimeFigureOut">
              <a:rPr lang="en-US" smtClean="0"/>
              <a:pPr/>
              <a:t>5/25/21</a:t>
            </a:fld>
            <a:endParaRPr lang="en-US" dirty="0"/>
          </a:p>
        </p:txBody>
      </p:sp>
      <p:sp>
        <p:nvSpPr>
          <p:cNvPr id="5" name="Footer Placeholder 4">
            <a:extLst>
              <a:ext uri="{FF2B5EF4-FFF2-40B4-BE49-F238E27FC236}">
                <a16:creationId xmlns:a16="http://schemas.microsoft.com/office/drawing/2014/main" id="{FEF3C4ED-38DD-E74F-B482-A7D5355322F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EB00FD-89B9-3143-8F4F-92AA5CA20255}"/>
              </a:ext>
            </a:extLst>
          </p:cNvPr>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99048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19FFB-3979-6F47-9748-A4A049B74C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97EFB1-9A33-CA4D-BD85-98E0F78D5A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4A77A8-48AC-894B-9C2F-3D08283322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A3402F-0539-104C-A945-57008ADE143C}"/>
              </a:ext>
            </a:extLst>
          </p:cNvPr>
          <p:cNvSpPr>
            <a:spLocks noGrp="1"/>
          </p:cNvSpPr>
          <p:nvPr>
            <p:ph type="dt" sz="half" idx="10"/>
          </p:nvPr>
        </p:nvSpPr>
        <p:spPr/>
        <p:txBody>
          <a:bodyPr/>
          <a:lstStyle/>
          <a:p>
            <a:fld id="{87DE6118-2437-4B30-8E3C-4D2BE6020583}" type="datetimeFigureOut">
              <a:rPr lang="en-US" smtClean="0"/>
              <a:t>5/25/21</a:t>
            </a:fld>
            <a:endParaRPr lang="en-US" dirty="0"/>
          </a:p>
        </p:txBody>
      </p:sp>
      <p:sp>
        <p:nvSpPr>
          <p:cNvPr id="6" name="Footer Placeholder 5">
            <a:extLst>
              <a:ext uri="{FF2B5EF4-FFF2-40B4-BE49-F238E27FC236}">
                <a16:creationId xmlns:a16="http://schemas.microsoft.com/office/drawing/2014/main" id="{78F72DEE-7A8A-9C41-8EF9-57A485B6B25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04D6ABA-EC29-C443-9F33-85705C55F2A6}"/>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780379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9A99C-B702-174C-90F3-0692AAF8BD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02C979-409B-4E4F-8DDA-6A98F02A06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FAE947-F0D0-6C45-9397-2881B38A7B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ED24CE-46E4-A147-B055-66DCF8D1AB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DFED8F-2AB3-604E-A59A-F9AEAB1957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29D9C9-459B-2B41-87FE-A185E844DC96}"/>
              </a:ext>
            </a:extLst>
          </p:cNvPr>
          <p:cNvSpPr>
            <a:spLocks noGrp="1"/>
          </p:cNvSpPr>
          <p:nvPr>
            <p:ph type="dt" sz="half" idx="10"/>
          </p:nvPr>
        </p:nvSpPr>
        <p:spPr/>
        <p:txBody>
          <a:bodyPr/>
          <a:lstStyle/>
          <a:p>
            <a:fld id="{87DE6118-2437-4B30-8E3C-4D2BE6020583}" type="datetimeFigureOut">
              <a:rPr lang="en-US" smtClean="0"/>
              <a:t>5/25/21</a:t>
            </a:fld>
            <a:endParaRPr lang="en-US" dirty="0"/>
          </a:p>
        </p:txBody>
      </p:sp>
      <p:sp>
        <p:nvSpPr>
          <p:cNvPr id="8" name="Footer Placeholder 7">
            <a:extLst>
              <a:ext uri="{FF2B5EF4-FFF2-40B4-BE49-F238E27FC236}">
                <a16:creationId xmlns:a16="http://schemas.microsoft.com/office/drawing/2014/main" id="{2167AF03-6452-B144-B61B-AF8A055A393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5B7DDC8-0F26-C146-A53C-93FABEE9A9F3}"/>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713227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FCBC2-345C-FC4A-8BB9-A75155AAC6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9627B5-15AB-824A-9B60-45346B34D3C2}"/>
              </a:ext>
            </a:extLst>
          </p:cNvPr>
          <p:cNvSpPr>
            <a:spLocks noGrp="1"/>
          </p:cNvSpPr>
          <p:nvPr>
            <p:ph type="dt" sz="half" idx="10"/>
          </p:nvPr>
        </p:nvSpPr>
        <p:spPr/>
        <p:txBody>
          <a:bodyPr/>
          <a:lstStyle/>
          <a:p>
            <a:fld id="{87DE6118-2437-4B30-8E3C-4D2BE6020583}" type="datetimeFigureOut">
              <a:rPr lang="en-US" smtClean="0"/>
              <a:t>5/25/21</a:t>
            </a:fld>
            <a:endParaRPr lang="en-US" dirty="0"/>
          </a:p>
        </p:txBody>
      </p:sp>
      <p:sp>
        <p:nvSpPr>
          <p:cNvPr id="4" name="Footer Placeholder 3">
            <a:extLst>
              <a:ext uri="{FF2B5EF4-FFF2-40B4-BE49-F238E27FC236}">
                <a16:creationId xmlns:a16="http://schemas.microsoft.com/office/drawing/2014/main" id="{47B97BDE-5B72-EB43-8103-070DA97F153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B5BF382-9B60-0847-BB58-FA0A41605157}"/>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905300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92940B-00BD-944D-A644-AF8D123B1309}"/>
              </a:ext>
            </a:extLst>
          </p:cNvPr>
          <p:cNvSpPr>
            <a:spLocks noGrp="1"/>
          </p:cNvSpPr>
          <p:nvPr>
            <p:ph type="dt" sz="half" idx="10"/>
          </p:nvPr>
        </p:nvSpPr>
        <p:spPr/>
        <p:txBody>
          <a:bodyPr/>
          <a:lstStyle/>
          <a:p>
            <a:fld id="{87DE6118-2437-4B30-8E3C-4D2BE6020583}" type="datetimeFigureOut">
              <a:rPr lang="en-US" smtClean="0"/>
              <a:t>5/25/21</a:t>
            </a:fld>
            <a:endParaRPr lang="en-US" dirty="0"/>
          </a:p>
        </p:txBody>
      </p:sp>
      <p:sp>
        <p:nvSpPr>
          <p:cNvPr id="3" name="Footer Placeholder 2">
            <a:extLst>
              <a:ext uri="{FF2B5EF4-FFF2-40B4-BE49-F238E27FC236}">
                <a16:creationId xmlns:a16="http://schemas.microsoft.com/office/drawing/2014/main" id="{7BA7070D-77E5-3F44-A306-8E83A763523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5A62BC6-68B0-A74A-AB81-9F3A7FADA3AA}"/>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768237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BE4C4-0C09-4B41-8308-8461865853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F72ACC-441E-AE48-928C-32030A9BCD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C67BC4-BC20-6747-B1A1-6CA930F032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DD4E9F-A85E-D44F-80A8-426899243C79}"/>
              </a:ext>
            </a:extLst>
          </p:cNvPr>
          <p:cNvSpPr>
            <a:spLocks noGrp="1"/>
          </p:cNvSpPr>
          <p:nvPr>
            <p:ph type="dt" sz="half" idx="10"/>
          </p:nvPr>
        </p:nvSpPr>
        <p:spPr/>
        <p:txBody>
          <a:bodyPr/>
          <a:lstStyle/>
          <a:p>
            <a:fld id="{87DE6118-2437-4B30-8E3C-4D2BE6020583}" type="datetimeFigureOut">
              <a:rPr lang="en-US" smtClean="0"/>
              <a:pPr/>
              <a:t>5/25/21</a:t>
            </a:fld>
            <a:endParaRPr lang="en-US" dirty="0"/>
          </a:p>
        </p:txBody>
      </p:sp>
      <p:sp>
        <p:nvSpPr>
          <p:cNvPr id="6" name="Footer Placeholder 5">
            <a:extLst>
              <a:ext uri="{FF2B5EF4-FFF2-40B4-BE49-F238E27FC236}">
                <a16:creationId xmlns:a16="http://schemas.microsoft.com/office/drawing/2014/main" id="{567E2673-B076-C146-B2E5-FF20C2D181C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A2F164-13CA-2447-A696-FABC9C052758}"/>
              </a:ext>
            </a:extLst>
          </p:cNvPr>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123275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37E9A-6083-604E-ACDD-BD3048F2D7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3F148D-B57D-624D-A6F6-E2B7066ADF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816FAF-4E07-ED43-A9FF-37FEAC686D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8F17E7-787E-3349-88C0-56191B29B5E0}"/>
              </a:ext>
            </a:extLst>
          </p:cNvPr>
          <p:cNvSpPr>
            <a:spLocks noGrp="1"/>
          </p:cNvSpPr>
          <p:nvPr>
            <p:ph type="dt" sz="half" idx="10"/>
          </p:nvPr>
        </p:nvSpPr>
        <p:spPr/>
        <p:txBody>
          <a:bodyPr/>
          <a:lstStyle/>
          <a:p>
            <a:fld id="{87DE6118-2437-4B30-8E3C-4D2BE6020583}" type="datetimeFigureOut">
              <a:rPr lang="en-US" smtClean="0"/>
              <a:pPr/>
              <a:t>5/25/21</a:t>
            </a:fld>
            <a:endParaRPr lang="en-US" dirty="0"/>
          </a:p>
        </p:txBody>
      </p:sp>
      <p:sp>
        <p:nvSpPr>
          <p:cNvPr id="6" name="Footer Placeholder 5">
            <a:extLst>
              <a:ext uri="{FF2B5EF4-FFF2-40B4-BE49-F238E27FC236}">
                <a16:creationId xmlns:a16="http://schemas.microsoft.com/office/drawing/2014/main" id="{790E5207-DD65-9346-B0B8-FEB144DB522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42C5149-3C35-8E40-A15F-139EDBB2C050}"/>
              </a:ext>
            </a:extLst>
          </p:cNvPr>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665770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37BF8-8075-8345-9B19-0C9DF17C041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98FF95-05D7-A649-AD50-D473E3740A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C73E3A-EF61-2E46-9A16-325032696DF2}"/>
              </a:ext>
            </a:extLst>
          </p:cNvPr>
          <p:cNvSpPr>
            <a:spLocks noGrp="1"/>
          </p:cNvSpPr>
          <p:nvPr>
            <p:ph type="dt" sz="half" idx="10"/>
          </p:nvPr>
        </p:nvSpPr>
        <p:spPr/>
        <p:txBody>
          <a:bodyPr/>
          <a:lstStyle/>
          <a:p>
            <a:fld id="{87DE6118-2437-4B30-8E3C-4D2BE6020583}" type="datetimeFigureOut">
              <a:rPr lang="en-US" smtClean="0"/>
              <a:t>5/25/21</a:t>
            </a:fld>
            <a:endParaRPr lang="en-US" dirty="0"/>
          </a:p>
        </p:txBody>
      </p:sp>
      <p:sp>
        <p:nvSpPr>
          <p:cNvPr id="5" name="Footer Placeholder 4">
            <a:extLst>
              <a:ext uri="{FF2B5EF4-FFF2-40B4-BE49-F238E27FC236}">
                <a16:creationId xmlns:a16="http://schemas.microsoft.com/office/drawing/2014/main" id="{E08AE80A-23DB-A649-93D7-7BAD845D87E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179E7F-2A7C-5640-BE69-18A1F7A024A0}"/>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854269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2AFECB-244F-054C-A8CE-35F8C4D3FB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9B560E-D6EA-FF40-8BB9-9EB4BC68C6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FC47D7-1F19-7144-B5A7-0122F7A55EFF}"/>
              </a:ext>
            </a:extLst>
          </p:cNvPr>
          <p:cNvSpPr>
            <a:spLocks noGrp="1"/>
          </p:cNvSpPr>
          <p:nvPr>
            <p:ph type="dt" sz="half" idx="10"/>
          </p:nvPr>
        </p:nvSpPr>
        <p:spPr/>
        <p:txBody>
          <a:bodyPr/>
          <a:lstStyle/>
          <a:p>
            <a:fld id="{87DE6118-2437-4B30-8E3C-4D2BE6020583}" type="datetimeFigureOut">
              <a:rPr lang="en-US" smtClean="0"/>
              <a:t>5/25/21</a:t>
            </a:fld>
            <a:endParaRPr lang="en-US" dirty="0"/>
          </a:p>
        </p:txBody>
      </p:sp>
      <p:sp>
        <p:nvSpPr>
          <p:cNvPr id="5" name="Footer Placeholder 4">
            <a:extLst>
              <a:ext uri="{FF2B5EF4-FFF2-40B4-BE49-F238E27FC236}">
                <a16:creationId xmlns:a16="http://schemas.microsoft.com/office/drawing/2014/main" id="{BADFA8B5-885A-3D4B-AA57-70DBBA201A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6CDF551-8414-BA4B-A7B9-30AD6AFD13FE}"/>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2949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7F7EA9-CBEF-5444-88CD-330D8B6E74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E20651-EFF1-F64A-AD8B-24C7F65EC6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C801E1-BE4C-4B40-8FE1-AC4E3258CE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DE6118-2437-4B30-8E3C-4D2BE6020583}" type="datetimeFigureOut">
              <a:rPr lang="en-US" smtClean="0"/>
              <a:pPr/>
              <a:t>5/25/21</a:t>
            </a:fld>
            <a:endParaRPr lang="en-US" dirty="0"/>
          </a:p>
        </p:txBody>
      </p:sp>
      <p:sp>
        <p:nvSpPr>
          <p:cNvPr id="5" name="Footer Placeholder 4">
            <a:extLst>
              <a:ext uri="{FF2B5EF4-FFF2-40B4-BE49-F238E27FC236}">
                <a16:creationId xmlns:a16="http://schemas.microsoft.com/office/drawing/2014/main" id="{F0364E88-4B38-C342-973F-AFAD68EADA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325C920-DA2C-F84F-986E-403E14A48E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40643462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B2E6C0-B8A1-4E97-9662-DA08BA9823F7}"/>
              </a:ext>
            </a:extLst>
          </p:cNvPr>
          <p:cNvSpPr>
            <a:spLocks noGrp="1"/>
          </p:cNvSpPr>
          <p:nvPr>
            <p:ph type="ctrTitle"/>
          </p:nvPr>
        </p:nvSpPr>
        <p:spPr>
          <a:xfrm>
            <a:off x="477981" y="1122363"/>
            <a:ext cx="4023360" cy="3204134"/>
          </a:xfrm>
        </p:spPr>
        <p:txBody>
          <a:bodyPr anchor="b">
            <a:normAutofit/>
          </a:bodyPr>
          <a:lstStyle/>
          <a:p>
            <a:pPr algn="l"/>
            <a:br>
              <a:rPr lang="en-US" sz="4800"/>
            </a:br>
            <a:r>
              <a:rPr lang="en-US" sz="4800"/>
              <a:t>Ode to a Nightingale</a:t>
            </a:r>
          </a:p>
        </p:txBody>
      </p:sp>
      <p:sp>
        <p:nvSpPr>
          <p:cNvPr id="3" name="Subtitle 2">
            <a:extLst>
              <a:ext uri="{FF2B5EF4-FFF2-40B4-BE49-F238E27FC236}">
                <a16:creationId xmlns:a16="http://schemas.microsoft.com/office/drawing/2014/main" id="{5F652968-F0BA-423D-BD3D-7D38DD950512}"/>
              </a:ext>
            </a:extLst>
          </p:cNvPr>
          <p:cNvSpPr>
            <a:spLocks noGrp="1"/>
          </p:cNvSpPr>
          <p:nvPr>
            <p:ph type="subTitle" idx="1"/>
          </p:nvPr>
        </p:nvSpPr>
        <p:spPr>
          <a:xfrm>
            <a:off x="477981" y="4872922"/>
            <a:ext cx="3933306" cy="1208141"/>
          </a:xfrm>
        </p:spPr>
        <p:txBody>
          <a:bodyPr>
            <a:normAutofit/>
          </a:bodyPr>
          <a:lstStyle/>
          <a:p>
            <a:pPr algn="l"/>
            <a:r>
              <a:rPr lang="en-US" sz="2000"/>
              <a:t>By John Keats</a:t>
            </a:r>
          </a:p>
        </p:txBody>
      </p:sp>
      <p:sp>
        <p:nvSpPr>
          <p:cNvPr id="30" name="Rectangle 2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5" name="Picture 4">
            <a:extLst>
              <a:ext uri="{FF2B5EF4-FFF2-40B4-BE49-F238E27FC236}">
                <a16:creationId xmlns:a16="http://schemas.microsoft.com/office/drawing/2014/main" id="{E838EB24-F100-5B45-8172-D821F9C66E3B}"/>
              </a:ext>
            </a:extLst>
          </p:cNvPr>
          <p:cNvPicPr>
            <a:picLocks noChangeAspect="1"/>
          </p:cNvPicPr>
          <p:nvPr/>
        </p:nvPicPr>
        <p:blipFill>
          <a:blip r:embed="rId2"/>
          <a:srcRect l="1729" r="1729"/>
          <a:stretch/>
        </p:blipFill>
        <p:spPr>
          <a:xfrm>
            <a:off x="4864608" y="640840"/>
            <a:ext cx="6846363" cy="5425066"/>
          </a:xfrm>
          <a:prstGeom prst="rect">
            <a:avLst/>
          </a:prstGeom>
        </p:spPr>
      </p:pic>
    </p:spTree>
    <p:extLst>
      <p:ext uri="{BB962C8B-B14F-4D97-AF65-F5344CB8AC3E}">
        <p14:creationId xmlns:p14="http://schemas.microsoft.com/office/powerpoint/2010/main" val="154693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a:extLst>
              <a:ext uri="{FF2B5EF4-FFF2-40B4-BE49-F238E27FC236}">
                <a16:creationId xmlns:a16="http://schemas.microsoft.com/office/drawing/2014/main" id="{5AF2AD39-AAE0-B640-B28F-AA7CBAC82238}"/>
              </a:ext>
            </a:extLst>
          </p:cNvPr>
          <p:cNvSpPr/>
          <p:nvPr/>
        </p:nvSpPr>
        <p:spPr>
          <a:xfrm>
            <a:off x="449451" y="311456"/>
            <a:ext cx="11293098" cy="1752864"/>
          </a:xfrm>
          <a:prstGeom prst="round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0B1F6FDC-6EC5-0542-8036-FA8ABDD2B2C9}"/>
              </a:ext>
            </a:extLst>
          </p:cNvPr>
          <p:cNvSpPr txBox="1">
            <a:spLocks/>
          </p:cNvSpPr>
          <p:nvPr/>
        </p:nvSpPr>
        <p:spPr>
          <a:xfrm>
            <a:off x="5170016" y="524667"/>
            <a:ext cx="6188369" cy="11707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30000"/>
              </a:lnSpc>
              <a:buAutoNum type="arabicPeriod"/>
            </a:pPr>
            <a:r>
              <a:rPr lang="en-US" sz="1600" b="1" dirty="0">
                <a:solidFill>
                  <a:schemeClr val="bg1">
                    <a:lumMod val="95000"/>
                  </a:schemeClr>
                </a:solidFill>
                <a:latin typeface="+mn-lt"/>
              </a:rPr>
              <a:t>What is the ‘story’ of the poem?</a:t>
            </a:r>
          </a:p>
          <a:p>
            <a:pPr marL="342900" indent="-342900">
              <a:lnSpc>
                <a:spcPct val="130000"/>
              </a:lnSpc>
              <a:buAutoNum type="arabicPeriod"/>
            </a:pPr>
            <a:r>
              <a:rPr lang="en-US" sz="1600" b="1" dirty="0">
                <a:solidFill>
                  <a:schemeClr val="bg1">
                    <a:lumMod val="95000"/>
                  </a:schemeClr>
                </a:solidFill>
                <a:latin typeface="+mn-lt"/>
              </a:rPr>
              <a:t>Choose 5 ‘golden’ words or phrases. Explain your choices.</a:t>
            </a:r>
          </a:p>
          <a:p>
            <a:pPr marL="342900" indent="-342900">
              <a:lnSpc>
                <a:spcPct val="130000"/>
              </a:lnSpc>
              <a:buAutoNum type="arabicPeriod"/>
            </a:pPr>
            <a:r>
              <a:rPr lang="en-US" sz="1600" b="1" dirty="0">
                <a:solidFill>
                  <a:schemeClr val="bg1">
                    <a:lumMod val="95000"/>
                  </a:schemeClr>
                </a:solidFill>
                <a:latin typeface="+mn-lt"/>
              </a:rPr>
              <a:t>Condense the poem into no more than 10 lines without losing the overall meaning.</a:t>
            </a:r>
          </a:p>
          <a:p>
            <a:pPr marL="342900" indent="-342900">
              <a:lnSpc>
                <a:spcPct val="130000"/>
              </a:lnSpc>
              <a:buAutoNum type="arabicPeriod"/>
            </a:pPr>
            <a:r>
              <a:rPr lang="en-US" sz="1600" b="1" dirty="0">
                <a:solidFill>
                  <a:schemeClr val="bg1">
                    <a:lumMod val="95000"/>
                  </a:schemeClr>
                </a:solidFill>
                <a:latin typeface="+mn-lt"/>
              </a:rPr>
              <a:t>What poetic devices can you find? Can you suggest effects?</a:t>
            </a:r>
          </a:p>
        </p:txBody>
      </p:sp>
      <p:sp>
        <p:nvSpPr>
          <p:cNvPr id="19" name="Title 1">
            <a:extLst>
              <a:ext uri="{FF2B5EF4-FFF2-40B4-BE49-F238E27FC236}">
                <a16:creationId xmlns:a16="http://schemas.microsoft.com/office/drawing/2014/main" id="{E61E6D67-A757-9D49-9DB0-57CD4168D024}"/>
              </a:ext>
            </a:extLst>
          </p:cNvPr>
          <p:cNvSpPr txBox="1">
            <a:spLocks/>
          </p:cNvSpPr>
          <p:nvPr/>
        </p:nvSpPr>
        <p:spPr>
          <a:xfrm>
            <a:off x="833616" y="499069"/>
            <a:ext cx="3752636" cy="11707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Bef>
                <a:spcPts val="1000"/>
              </a:spcBef>
            </a:pPr>
            <a:r>
              <a:rPr lang="en-US" sz="2800" b="1" dirty="0">
                <a:solidFill>
                  <a:schemeClr val="bg1">
                    <a:lumMod val="95000"/>
                  </a:schemeClr>
                </a:solidFill>
                <a:latin typeface="+mn-lt"/>
                <a:ea typeface="+mn-ea"/>
                <a:cs typeface="+mn-cs"/>
              </a:rPr>
              <a:t>Ode to a Nightingale</a:t>
            </a:r>
            <a:br>
              <a:rPr lang="en-US" sz="2800" dirty="0">
                <a:solidFill>
                  <a:schemeClr val="bg1">
                    <a:lumMod val="95000"/>
                  </a:schemeClr>
                </a:solidFill>
                <a:latin typeface="+mn-lt"/>
                <a:ea typeface="+mn-ea"/>
                <a:cs typeface="+mn-cs"/>
              </a:rPr>
            </a:br>
            <a:r>
              <a:rPr lang="en-US" sz="2000" dirty="0">
                <a:solidFill>
                  <a:schemeClr val="bg1">
                    <a:lumMod val="95000"/>
                  </a:schemeClr>
                </a:solidFill>
                <a:latin typeface="+mn-lt"/>
                <a:ea typeface="+mn-ea"/>
                <a:cs typeface="+mn-cs"/>
              </a:rPr>
              <a:t>read by Benedict Cumberbatch</a:t>
            </a:r>
            <a:endParaRPr lang="en-US" sz="2800" dirty="0">
              <a:solidFill>
                <a:schemeClr val="bg1">
                  <a:lumMod val="95000"/>
                </a:schemeClr>
              </a:solidFill>
              <a:latin typeface="+mn-lt"/>
              <a:ea typeface="+mn-ea"/>
              <a:cs typeface="+mn-cs"/>
            </a:endParaRPr>
          </a:p>
        </p:txBody>
      </p:sp>
      <p:cxnSp>
        <p:nvCxnSpPr>
          <p:cNvPr id="20" name="Straight Connector 19">
            <a:extLst>
              <a:ext uri="{FF2B5EF4-FFF2-40B4-BE49-F238E27FC236}">
                <a16:creationId xmlns:a16="http://schemas.microsoft.com/office/drawing/2014/main" id="{C9FFD580-6936-2A44-AA0C-047D01E74792}"/>
              </a:ext>
            </a:extLst>
          </p:cNvPr>
          <p:cNvCxnSpPr>
            <a:cxnSpLocks/>
          </p:cNvCxnSpPr>
          <p:nvPr/>
        </p:nvCxnSpPr>
        <p:spPr>
          <a:xfrm>
            <a:off x="4855156" y="513897"/>
            <a:ext cx="0" cy="1300616"/>
          </a:xfrm>
          <a:prstGeom prst="line">
            <a:avLst/>
          </a:prstGeom>
          <a:ln w="254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2" name="John Keats- Ode to a Nightingale" descr="John Keats- Ode to a Nightingale">
            <a:hlinkClick r:id="" action="ppaction://media"/>
            <a:extLst>
              <a:ext uri="{FF2B5EF4-FFF2-40B4-BE49-F238E27FC236}">
                <a16:creationId xmlns:a16="http://schemas.microsoft.com/office/drawing/2014/main" id="{79C2CC70-99C4-DF4D-BDC1-86C78D34512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09934" y="2415997"/>
            <a:ext cx="7343194" cy="4130547"/>
          </a:xfrm>
          <a:prstGeom prst="rect">
            <a:avLst/>
          </a:prstGeom>
        </p:spPr>
      </p:pic>
    </p:spTree>
    <p:extLst>
      <p:ext uri="{BB962C8B-B14F-4D97-AF65-F5344CB8AC3E}">
        <p14:creationId xmlns:p14="http://schemas.microsoft.com/office/powerpoint/2010/main" val="1841293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550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BD9CB-6EBC-4DBD-9585-324B327F5DE1}"/>
              </a:ext>
            </a:extLst>
          </p:cNvPr>
          <p:cNvSpPr>
            <a:spLocks noGrp="1"/>
          </p:cNvSpPr>
          <p:nvPr>
            <p:ph type="title" idx="4294967295"/>
          </p:nvPr>
        </p:nvSpPr>
        <p:spPr>
          <a:xfrm>
            <a:off x="376208" y="399124"/>
            <a:ext cx="4429125" cy="1243012"/>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US" dirty="0"/>
              <a:t>Topics and Themes</a:t>
            </a:r>
          </a:p>
        </p:txBody>
      </p:sp>
      <p:graphicFrame>
        <p:nvGraphicFramePr>
          <p:cNvPr id="5" name="Content Placeholder 4">
            <a:extLst>
              <a:ext uri="{FF2B5EF4-FFF2-40B4-BE49-F238E27FC236}">
                <a16:creationId xmlns:a16="http://schemas.microsoft.com/office/drawing/2014/main" id="{E8ACF971-9B46-49CE-8550-332C1BF8A61D}"/>
              </a:ext>
            </a:extLst>
          </p:cNvPr>
          <p:cNvGraphicFramePr>
            <a:graphicFrameLocks noGrp="1"/>
          </p:cNvGraphicFramePr>
          <p:nvPr>
            <p:ph sz="half" idx="4294967295"/>
            <p:extLst>
              <p:ext uri="{D42A27DB-BD31-4B8C-83A1-F6EECF244321}">
                <p14:modId xmlns:p14="http://schemas.microsoft.com/office/powerpoint/2010/main" val="1568967392"/>
              </p:ext>
            </p:extLst>
          </p:nvPr>
        </p:nvGraphicFramePr>
        <p:xfrm>
          <a:off x="3923841" y="273843"/>
          <a:ext cx="9601200" cy="6310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A3C76EC1-4DA3-48E0-B9CB-AD0FE21122B0}"/>
              </a:ext>
            </a:extLst>
          </p:cNvPr>
          <p:cNvSpPr txBox="1"/>
          <p:nvPr/>
        </p:nvSpPr>
        <p:spPr>
          <a:xfrm>
            <a:off x="376266" y="1767417"/>
            <a:ext cx="4429067" cy="480131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Here are a list of </a:t>
            </a:r>
            <a:r>
              <a:rPr lang="en-US" i="1" dirty="0"/>
              <a:t>topic words </a:t>
            </a:r>
            <a:r>
              <a:rPr lang="en-US" dirty="0"/>
              <a:t>for Ode to a Nightingale. </a:t>
            </a:r>
          </a:p>
          <a:p>
            <a:endParaRPr lang="en-US" dirty="0"/>
          </a:p>
          <a:p>
            <a:r>
              <a:rPr lang="en-US" dirty="0"/>
              <a:t>Once you have read and discussed the poem, write a </a:t>
            </a:r>
            <a:r>
              <a:rPr lang="en-US" i="1" dirty="0"/>
              <a:t>theme statement </a:t>
            </a:r>
            <a:r>
              <a:rPr lang="en-US" dirty="0"/>
              <a:t>using as many of these words as you see fit</a:t>
            </a:r>
          </a:p>
          <a:p>
            <a:endParaRPr lang="en-US" dirty="0"/>
          </a:p>
          <a:p>
            <a:r>
              <a:rPr lang="en-US" dirty="0"/>
              <a:t>Remember: a topic is a category of ideas. Many poems can be about ‘time’, for example. When you write your theme statement, you should try to explore what are Keats’ thoughts, feelings and ideas about ‘time’ in </a:t>
            </a:r>
            <a:r>
              <a:rPr lang="en-US" u="sng" dirty="0"/>
              <a:t>this</a:t>
            </a:r>
            <a:r>
              <a:rPr lang="en-US" dirty="0"/>
              <a:t> poem.</a:t>
            </a:r>
          </a:p>
          <a:p>
            <a:endParaRPr lang="en-US" dirty="0"/>
          </a:p>
          <a:p>
            <a:r>
              <a:rPr lang="en-US" dirty="0"/>
              <a:t>For this reason, while a topic can be one word, a theme statement should be a developed paragraph using your own words.</a:t>
            </a:r>
          </a:p>
        </p:txBody>
      </p:sp>
    </p:spTree>
    <p:extLst>
      <p:ext uri="{BB962C8B-B14F-4D97-AF65-F5344CB8AC3E}">
        <p14:creationId xmlns:p14="http://schemas.microsoft.com/office/powerpoint/2010/main" val="1566495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BD9CB-6EBC-4DBD-9585-324B327F5DE1}"/>
              </a:ext>
            </a:extLst>
          </p:cNvPr>
          <p:cNvSpPr>
            <a:spLocks noGrp="1"/>
          </p:cNvSpPr>
          <p:nvPr>
            <p:ph type="title" idx="4294967295"/>
          </p:nvPr>
        </p:nvSpPr>
        <p:spPr>
          <a:xfrm>
            <a:off x="376208" y="399124"/>
            <a:ext cx="4429125" cy="1243012"/>
          </a:xfrm>
        </p:spPr>
        <p:style>
          <a:lnRef idx="2">
            <a:schemeClr val="accent2"/>
          </a:lnRef>
          <a:fillRef idx="1">
            <a:schemeClr val="lt1"/>
          </a:fillRef>
          <a:effectRef idx="0">
            <a:schemeClr val="accent2"/>
          </a:effectRef>
          <a:fontRef idx="minor">
            <a:schemeClr val="dk1"/>
          </a:fontRef>
        </p:style>
        <p:txBody>
          <a:bodyPr>
            <a:normAutofit/>
          </a:bodyPr>
          <a:lstStyle/>
          <a:p>
            <a:r>
              <a:rPr lang="en-US" dirty="0"/>
              <a:t>Poetic Devices</a:t>
            </a:r>
          </a:p>
        </p:txBody>
      </p:sp>
      <p:graphicFrame>
        <p:nvGraphicFramePr>
          <p:cNvPr id="5" name="Content Placeholder 4">
            <a:extLst>
              <a:ext uri="{FF2B5EF4-FFF2-40B4-BE49-F238E27FC236}">
                <a16:creationId xmlns:a16="http://schemas.microsoft.com/office/drawing/2014/main" id="{E8ACF971-9B46-49CE-8550-332C1BF8A61D}"/>
              </a:ext>
            </a:extLst>
          </p:cNvPr>
          <p:cNvGraphicFramePr>
            <a:graphicFrameLocks noGrp="1"/>
          </p:cNvGraphicFramePr>
          <p:nvPr>
            <p:ph sz="half" idx="4294967295"/>
            <p:extLst>
              <p:ext uri="{D42A27DB-BD31-4B8C-83A1-F6EECF244321}">
                <p14:modId xmlns:p14="http://schemas.microsoft.com/office/powerpoint/2010/main" val="558595777"/>
              </p:ext>
            </p:extLst>
          </p:nvPr>
        </p:nvGraphicFramePr>
        <p:xfrm>
          <a:off x="3923841" y="273843"/>
          <a:ext cx="9601200" cy="6310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A3C76EC1-4DA3-48E0-B9CB-AD0FE21122B0}"/>
              </a:ext>
            </a:extLst>
          </p:cNvPr>
          <p:cNvSpPr txBox="1"/>
          <p:nvPr/>
        </p:nvSpPr>
        <p:spPr>
          <a:xfrm>
            <a:off x="376208" y="1767417"/>
            <a:ext cx="4429067" cy="258532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In addition to common poetic techniques such as imagery and metaphor, Keats employs some very specific poetic devices to create effects and emphasize his ideas in Ode to a Nightingale.</a:t>
            </a:r>
          </a:p>
          <a:p>
            <a:endParaRPr lang="en-US" dirty="0"/>
          </a:p>
          <a:p>
            <a:r>
              <a:rPr lang="en-US" dirty="0"/>
              <a:t>Can you both locate these devices in the poem and discuss the uses to which they are put?</a:t>
            </a:r>
          </a:p>
        </p:txBody>
      </p:sp>
    </p:spTree>
    <p:extLst>
      <p:ext uri="{BB962C8B-B14F-4D97-AF65-F5344CB8AC3E}">
        <p14:creationId xmlns:p14="http://schemas.microsoft.com/office/powerpoint/2010/main" val="13079271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114</TotalTime>
  <Words>262</Words>
  <Application>Microsoft Macintosh PowerPoint</Application>
  <PresentationFormat>Widescreen</PresentationFormat>
  <Paragraphs>37</Paragraphs>
  <Slides>4</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 Ode to a Nightingale</vt:lpstr>
      <vt:lpstr>PowerPoint Presentation</vt:lpstr>
      <vt:lpstr>Topics and Themes</vt:lpstr>
      <vt:lpstr>Poetic Devices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Ode to a Nightingale</dc:title>
  <dc:creator>James Moan</dc:creator>
  <cp:lastModifiedBy>Doug Sillett</cp:lastModifiedBy>
  <cp:revision>10</cp:revision>
  <dcterms:created xsi:type="dcterms:W3CDTF">2021-05-24T02:43:56Z</dcterms:created>
  <dcterms:modified xsi:type="dcterms:W3CDTF">2021-05-25T02:02:59Z</dcterms:modified>
</cp:coreProperties>
</file>