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3" r:id="rId3"/>
    <p:sldId id="259" r:id="rId4"/>
    <p:sldId id="261" r:id="rId5"/>
    <p:sldId id="280" r:id="rId6"/>
    <p:sldId id="288" r:id="rId7"/>
    <p:sldId id="289" r:id="rId8"/>
    <p:sldId id="291" r:id="rId9"/>
    <p:sldId id="284" r:id="rId10"/>
    <p:sldId id="257" r:id="rId11"/>
    <p:sldId id="266" r:id="rId12"/>
    <p:sldId id="258" r:id="rId13"/>
    <p:sldId id="268" r:id="rId14"/>
    <p:sldId id="270" r:id="rId15"/>
    <p:sldId id="269" r:id="rId16"/>
    <p:sldId id="285" r:id="rId17"/>
    <p:sldId id="260" r:id="rId18"/>
    <p:sldId id="262" r:id="rId19"/>
    <p:sldId id="263" r:id="rId20"/>
    <p:sldId id="264" r:id="rId21"/>
    <p:sldId id="272" r:id="rId22"/>
    <p:sldId id="286" r:id="rId23"/>
    <p:sldId id="271" r:id="rId24"/>
    <p:sldId id="273" r:id="rId25"/>
    <p:sldId id="275" r:id="rId26"/>
    <p:sldId id="278" r:id="rId27"/>
    <p:sldId id="281" r:id="rId28"/>
    <p:sldId id="292" r:id="rId29"/>
    <p:sldId id="293" r:id="rId30"/>
    <p:sldId id="294" r:id="rId31"/>
    <p:sldId id="295" r:id="rId32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>
      <p:cViewPr>
        <p:scale>
          <a:sx n="100" d="100"/>
          <a:sy n="100" d="100"/>
        </p:scale>
        <p:origin x="-336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B31BD-06AF-4F5B-9273-823A90888A4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C4FF4-E1B2-4668-B5C2-EFF78B02FAC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9A622-B30A-49D9-9F3F-4A3BA46B217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4D067-C6EB-4F13-8079-6FA9C3FB264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C4FA-4345-4D6F-810D-FCDB5ACE86A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C9AD8-D138-4DAE-9368-7E387413C3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E551-3EE4-4727-9640-A30E900DB0D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B02A7BE-0D47-4699-883D-585249A9F0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424B6-27AB-4C6B-B380-6D3149D8F30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7D36C-B448-4895-A390-FE2D41A60D0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58BD3-7D59-435B-A481-11A18185357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03D6C65-1B11-429D-988F-E0C46743010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35696" y="332656"/>
            <a:ext cx="7772400" cy="821953"/>
          </a:xfrm>
        </p:spPr>
        <p:txBody>
          <a:bodyPr/>
          <a:lstStyle/>
          <a:p>
            <a:r>
              <a:rPr lang="en-GB" dirty="0" smtClean="0"/>
              <a:t>Spread of English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7704" y="4005064"/>
            <a:ext cx="6400800" cy="1752600"/>
          </a:xfrm>
        </p:spPr>
        <p:txBody>
          <a:bodyPr/>
          <a:lstStyle/>
          <a:p>
            <a:r>
              <a:rPr lang="en-GB" b="1" dirty="0" smtClean="0"/>
              <a:t>Quiz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31689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0" r="23890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Geography Round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GB" dirty="0" smtClean="0"/>
              <a:t>Round 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8728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000" dirty="0" smtClean="0"/>
              <a:t>Name three places in which English spread as a result of the British Empire imposing the language on native peoples?</a:t>
            </a:r>
          </a:p>
          <a:p>
            <a:endParaRPr lang="en-GB" sz="2000" dirty="0"/>
          </a:p>
          <a:p>
            <a:r>
              <a:rPr lang="en-GB" sz="2000" dirty="0" smtClean="0"/>
              <a:t>India</a:t>
            </a:r>
          </a:p>
          <a:p>
            <a:r>
              <a:rPr lang="en-GB" sz="2000" dirty="0" smtClean="0"/>
              <a:t>Australia</a:t>
            </a:r>
          </a:p>
          <a:p>
            <a:r>
              <a:rPr lang="en-GB" sz="2000" dirty="0" smtClean="0"/>
              <a:t>Caribbean</a:t>
            </a:r>
          </a:p>
          <a:p>
            <a:r>
              <a:rPr lang="en-GB" sz="2000" dirty="0" smtClean="0"/>
              <a:t>America</a:t>
            </a:r>
          </a:p>
          <a:p>
            <a:r>
              <a:rPr lang="en-GB" sz="2000" dirty="0" smtClean="0"/>
              <a:t>Kenya</a:t>
            </a:r>
          </a:p>
          <a:p>
            <a:r>
              <a:rPr lang="en-GB" sz="2000" dirty="0" smtClean="0"/>
              <a:t>Malaysia</a:t>
            </a:r>
          </a:p>
          <a:p>
            <a:r>
              <a:rPr lang="en-GB" sz="2000" dirty="0" err="1" smtClean="0"/>
              <a:t>Etc</a:t>
            </a:r>
            <a:endParaRPr lang="en-GB" sz="2000" dirty="0" smtClean="0"/>
          </a:p>
          <a:p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3821310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Which of these countries was not a former British Colony?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Kenya</a:t>
            </a:r>
          </a:p>
          <a:p>
            <a:r>
              <a:rPr lang="en-GB" sz="2800" dirty="0" smtClean="0"/>
              <a:t>Nepal</a:t>
            </a:r>
          </a:p>
          <a:p>
            <a:r>
              <a:rPr lang="en-GB" sz="2800" dirty="0" smtClean="0"/>
              <a:t>Malaysia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95240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Name two factors shaped the development spoken in Australia:</a:t>
            </a:r>
          </a:p>
          <a:p>
            <a:endParaRPr lang="en-GB" sz="2800" dirty="0"/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Regional and Criminal Variations of English Speakers. </a:t>
            </a:r>
            <a:endParaRPr lang="en-GB" sz="2800" dirty="0" smtClean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200388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The name ‘Caribbean’ comes from the name of which tribe, also the root of the word ‘cannibal’? </a:t>
            </a:r>
          </a:p>
          <a:p>
            <a:endParaRPr lang="en-GB" sz="2800" dirty="0"/>
          </a:p>
          <a:p>
            <a:pPr marL="457200" indent="-457200">
              <a:buFont typeface="Arial"/>
              <a:buChar char="•"/>
            </a:pPr>
            <a:r>
              <a:rPr lang="en-GB" sz="2800" dirty="0" err="1" smtClean="0"/>
              <a:t>Carib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031990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What commodity drove British financial interests in India, a factor for the spread of English? </a:t>
            </a:r>
            <a:endParaRPr lang="en-GB" sz="2800" dirty="0" smtClean="0"/>
          </a:p>
          <a:p>
            <a:endParaRPr lang="en-GB" sz="2800" dirty="0"/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Cloth</a:t>
            </a:r>
            <a:endParaRPr lang="en-GB" sz="28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1814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What is a ‘Creole’ language? </a:t>
            </a:r>
          </a:p>
          <a:p>
            <a:endParaRPr lang="en-US" sz="2400" dirty="0"/>
          </a:p>
          <a:p>
            <a:pPr>
              <a:buFont typeface="Arial"/>
              <a:buChar char="•"/>
            </a:pPr>
            <a:r>
              <a:rPr lang="en-US" sz="2400" dirty="0" smtClean="0"/>
              <a:t>A language that evolves from the collision of English and African languages.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202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Famous People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GB" dirty="0" smtClean="0"/>
              <a:t>Round 2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129651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Who made landfall in the Caribbean and mistakenly called the natives ‘Indians’ because he thought he had found a new passage to India? </a:t>
            </a:r>
            <a:endParaRPr lang="en-GB" sz="2800" dirty="0" smtClean="0"/>
          </a:p>
          <a:p>
            <a:endParaRPr lang="en-GB" sz="2800" dirty="0"/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Christopher </a:t>
            </a:r>
            <a:r>
              <a:rPr lang="en-GB" sz="2800" dirty="0" err="1" smtClean="0"/>
              <a:t>Colombus</a:t>
            </a:r>
            <a:endParaRPr lang="en-GB" sz="2800" dirty="0" smtClean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9755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en-GB" dirty="0" smtClean="0"/>
              <a:t>Question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268760"/>
            <a:ext cx="7520940" cy="3579849"/>
          </a:xfrm>
        </p:spPr>
        <p:txBody>
          <a:bodyPr>
            <a:normAutofit/>
          </a:bodyPr>
          <a:lstStyle/>
          <a:p>
            <a:r>
              <a:rPr lang="en-GB" sz="2400" dirty="0" smtClean="0"/>
              <a:t>Who devised the New English Language Policy, because Indian ‘dialects contain no literary or scientific information?’</a:t>
            </a:r>
            <a:endParaRPr lang="en-GB" sz="2400" dirty="0" smtClean="0"/>
          </a:p>
          <a:p>
            <a:endParaRPr lang="en-GB" sz="2400" dirty="0"/>
          </a:p>
          <a:p>
            <a:pPr marL="457200" indent="-457200">
              <a:buFont typeface="Arial"/>
              <a:buChar char="•"/>
            </a:pPr>
            <a:r>
              <a:rPr lang="en-GB" sz="2400" dirty="0" err="1" smtClean="0"/>
              <a:t>MacCauley</a:t>
            </a:r>
            <a:r>
              <a:rPr lang="en-GB" sz="2400" dirty="0" smtClean="0"/>
              <a:t> </a:t>
            </a:r>
          </a:p>
          <a:p>
            <a:pPr marL="457200" indent="-457200">
              <a:buFont typeface="Arial"/>
              <a:buChar char="•"/>
            </a:pPr>
            <a:endParaRPr lang="en-GB" sz="2400" dirty="0" smtClean="0"/>
          </a:p>
          <a:p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3612705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/>
          <a:lstStyle/>
          <a:p>
            <a:r>
              <a:rPr lang="en-GB" sz="2800" dirty="0" smtClean="0"/>
              <a:t>What poem did Granger write using the variety of English spoke in the Caribbean? </a:t>
            </a:r>
            <a:endParaRPr lang="en-GB" sz="2800" dirty="0" smtClean="0"/>
          </a:p>
          <a:p>
            <a:endParaRPr lang="en-GB" sz="2800" dirty="0" smtClean="0"/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In Praise of the Sugar Cane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592686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What did Rudyard Kipling say about the sound of the variety of English spoken in India? </a:t>
            </a:r>
          </a:p>
          <a:p>
            <a:endParaRPr lang="en-GB" sz="2800" dirty="0"/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“Beautiful words that make it sound credible” 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“An incarnate insult to the English Language”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572239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What discovery did William Jones make about world languages, through his study of Sanskrit?</a:t>
            </a:r>
            <a:endParaRPr lang="en-GB" sz="2800" dirty="0" smtClean="0"/>
          </a:p>
          <a:p>
            <a:endParaRPr lang="en-GB" sz="2800" dirty="0"/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Sanskrit, English and other languages share a common ancestor.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510163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6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Who said of English in India, “Is it not a sad state of affairs that we should have to speak of home rule in a foreign tongue?” </a:t>
            </a:r>
          </a:p>
          <a:p>
            <a:endParaRPr lang="en-GB" sz="2400" dirty="0"/>
          </a:p>
          <a:p>
            <a:pPr>
              <a:buFont typeface="Arial"/>
              <a:buChar char="•"/>
            </a:pPr>
            <a:r>
              <a:rPr lang="en-GB" sz="2400" dirty="0" smtClean="0"/>
              <a:t>Mahatma Gandhi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912122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5" r="3465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Statistics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GB" dirty="0" smtClean="0"/>
              <a:t>Round 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6074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How many convicts were exported to Australia over the first 80 years after the first fleet arrived?</a:t>
            </a:r>
          </a:p>
          <a:p>
            <a:endParaRPr lang="en-GB" sz="2400" dirty="0"/>
          </a:p>
          <a:p>
            <a:pPr>
              <a:buFont typeface="Arial"/>
              <a:buChar char="•"/>
            </a:pPr>
            <a:r>
              <a:rPr lang="en-GB" sz="2400" dirty="0" smtClean="0"/>
              <a:t>100,000</a:t>
            </a:r>
          </a:p>
          <a:p>
            <a:pPr>
              <a:buFont typeface="Arial"/>
              <a:buChar char="•"/>
            </a:pPr>
            <a:r>
              <a:rPr lang="en-GB" sz="2400" dirty="0" smtClean="0"/>
              <a:t>150,000</a:t>
            </a:r>
          </a:p>
          <a:p>
            <a:pPr>
              <a:buFont typeface="Arial"/>
              <a:buChar char="•"/>
            </a:pPr>
            <a:r>
              <a:rPr lang="en-GB" sz="2400" dirty="0" smtClean="0"/>
              <a:t>200,000</a:t>
            </a:r>
          </a:p>
          <a:p>
            <a:pPr>
              <a:buFont typeface="Arial"/>
              <a:buChar char="•"/>
            </a:pPr>
            <a:r>
              <a:rPr lang="en-GB" sz="2400" dirty="0" smtClean="0"/>
              <a:t>250,000</a:t>
            </a:r>
            <a:r>
              <a:rPr lang="en-GB" sz="2400" dirty="0" smtClean="0"/>
              <a:t> </a:t>
            </a:r>
            <a:endParaRPr lang="en-GB" sz="2400" dirty="0" smtClean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755642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How many Aboriginal Dialects existed when the British first arrived, half of which are extinct today?</a:t>
            </a:r>
          </a:p>
          <a:p>
            <a:endParaRPr lang="en-GB" sz="2400" dirty="0" smtClean="0"/>
          </a:p>
          <a:p>
            <a:pPr>
              <a:buFont typeface="Arial"/>
              <a:buChar char="•"/>
            </a:pPr>
            <a:r>
              <a:rPr lang="en-GB" sz="2400" dirty="0" smtClean="0"/>
              <a:t>25</a:t>
            </a:r>
          </a:p>
          <a:p>
            <a:pPr>
              <a:buFont typeface="Arial"/>
              <a:buChar char="•"/>
            </a:pPr>
            <a:r>
              <a:rPr lang="en-GB" sz="2400" dirty="0" smtClean="0"/>
              <a:t>100</a:t>
            </a:r>
          </a:p>
          <a:p>
            <a:pPr>
              <a:buFont typeface="Arial"/>
              <a:buChar char="•"/>
            </a:pPr>
            <a:r>
              <a:rPr lang="en-GB" sz="2400" dirty="0" smtClean="0"/>
              <a:t>250</a:t>
            </a:r>
          </a:p>
          <a:p>
            <a:pPr>
              <a:buFont typeface="Arial"/>
              <a:buChar char="•"/>
            </a:pPr>
            <a:r>
              <a:rPr lang="en-GB" sz="2400" dirty="0" smtClean="0"/>
              <a:t>1000</a:t>
            </a:r>
          </a:p>
          <a:p>
            <a:pPr>
              <a:buFont typeface="Arial"/>
              <a:buChar char="•"/>
            </a:pPr>
            <a:endParaRPr lang="en-GB" sz="2400" dirty="0" smtClean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01185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What percentage of Welsh people today do not speak the welsh language? </a:t>
            </a:r>
            <a:endParaRPr lang="en-GB" sz="2800" dirty="0" smtClean="0"/>
          </a:p>
          <a:p>
            <a:endParaRPr lang="en-GB" dirty="0" smtClean="0"/>
          </a:p>
          <a:p>
            <a:endParaRPr lang="en-GB" dirty="0"/>
          </a:p>
          <a:p>
            <a:pPr>
              <a:buFont typeface="Arial"/>
              <a:buChar char="•"/>
            </a:pPr>
            <a:r>
              <a:rPr lang="en-GB" sz="2000" dirty="0" smtClean="0"/>
              <a:t>80%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963257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000" dirty="0" smtClean="0"/>
              <a:t>How many pages long was the Glossary of Anglo-Indian Words and Phrases ? </a:t>
            </a:r>
            <a:endParaRPr lang="en-GB" sz="2000" dirty="0" smtClean="0"/>
          </a:p>
          <a:p>
            <a:endParaRPr lang="en-GB" sz="2000" dirty="0" smtClean="0"/>
          </a:p>
          <a:p>
            <a:pPr>
              <a:buFont typeface="Arial"/>
              <a:buChar char="•"/>
            </a:pPr>
            <a:r>
              <a:rPr lang="en-GB" sz="2000" dirty="0" smtClean="0"/>
              <a:t>900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378715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1751704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Words, words, Words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GB" dirty="0" smtClean="0"/>
              <a:t>Round 4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190152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From what source did the following words enter the English language:</a:t>
            </a:r>
          </a:p>
          <a:p>
            <a:endParaRPr lang="en-GB" sz="2000" dirty="0"/>
          </a:p>
          <a:p>
            <a:pPr>
              <a:buFont typeface="Arial"/>
              <a:buChar char="•"/>
            </a:pPr>
            <a:r>
              <a:rPr lang="en-GB" sz="2000" dirty="0" smtClean="0"/>
              <a:t>Buccaneer, Freeloader, Doubloon, Cutlass, Privateer?</a:t>
            </a:r>
          </a:p>
          <a:p>
            <a:endParaRPr lang="en-GB" sz="2000" dirty="0" smtClean="0"/>
          </a:p>
          <a:p>
            <a:pPr>
              <a:buFont typeface="Arial"/>
              <a:buChar char="•"/>
            </a:pPr>
            <a:r>
              <a:rPr lang="en-GB" sz="2000" dirty="0" smtClean="0"/>
              <a:t>British Piracy</a:t>
            </a:r>
          </a:p>
        </p:txBody>
      </p:sp>
    </p:spTree>
    <p:extLst>
      <p:ext uri="{BB962C8B-B14F-4D97-AF65-F5344CB8AC3E}">
        <p14:creationId xmlns:p14="http://schemas.microsoft.com/office/powerpoint/2010/main" val="3893108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sz="2800" dirty="0" smtClean="0"/>
              <a:t>Which of these words did not enter the English language through India? </a:t>
            </a:r>
            <a:endParaRPr lang="en-GB" sz="2800" dirty="0" smtClean="0"/>
          </a:p>
          <a:p>
            <a:endParaRPr lang="en-GB" dirty="0" smtClean="0"/>
          </a:p>
          <a:p>
            <a:pPr>
              <a:buFont typeface="Arial"/>
              <a:buChar char="•"/>
            </a:pPr>
            <a:r>
              <a:rPr lang="en-GB" sz="2000" dirty="0" smtClean="0"/>
              <a:t>Loot, swastika, bungalow, ghoul, thug, yoghurt, pundit, divan, shampoo, gymkhana, doolally, juggernaut, avatar, yoga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233848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sz="2800" dirty="0" smtClean="0"/>
              <a:t>Name three words for varieties of cloth that have entered the English language through India? </a:t>
            </a:r>
          </a:p>
          <a:p>
            <a:endParaRPr lang="en-GB" sz="2800" dirty="0"/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Muslin, chintz, cashmere.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2799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sz="2800" dirty="0" smtClean="0"/>
              <a:t>What does the word </a:t>
            </a:r>
            <a:r>
              <a:rPr lang="en-GB" sz="2800" dirty="0" err="1" smtClean="0"/>
              <a:t>Bokra</a:t>
            </a:r>
            <a:r>
              <a:rPr lang="en-GB" sz="2800" dirty="0" smtClean="0"/>
              <a:t> mean in Jamaica? </a:t>
            </a:r>
            <a:endParaRPr lang="en-GB" sz="2800" dirty="0" smtClean="0"/>
          </a:p>
          <a:p>
            <a:endParaRPr lang="en-GB" sz="2800" dirty="0" smtClean="0"/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White man</a:t>
            </a:r>
            <a:endParaRPr lang="en-GB" sz="28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2863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 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sz="2000" dirty="0" smtClean="0"/>
              <a:t>Which seven of these words came to the English language through the Caribbean?</a:t>
            </a:r>
          </a:p>
          <a:p>
            <a:endParaRPr lang="en-GB" sz="2000" dirty="0"/>
          </a:p>
          <a:p>
            <a:pPr>
              <a:buFont typeface="Arial"/>
              <a:buChar char="•"/>
            </a:pPr>
            <a:r>
              <a:rPr lang="en-GB" sz="2000" dirty="0" smtClean="0"/>
              <a:t>Canoe, hurricane, saloon, guava, hammock, vinegar, iguana, lasso, potato, barbeque, tornado.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41859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Why, in Jamaican Patois, has the word ‘stand’ changed into the word ‘tan’?</a:t>
            </a:r>
          </a:p>
          <a:p>
            <a:endParaRPr lang="en-US" sz="2000" dirty="0"/>
          </a:p>
          <a:p>
            <a:pPr>
              <a:buFont typeface="Arial"/>
              <a:buChar char="•"/>
            </a:pPr>
            <a:r>
              <a:rPr lang="en-US" sz="2000" dirty="0" smtClean="0"/>
              <a:t>Because many African dialects do not allow 2 consonants to run together.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928874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Complete this phrase from Australian English:</a:t>
            </a:r>
          </a:p>
          <a:p>
            <a:endParaRPr lang="en-US" sz="2000" dirty="0"/>
          </a:p>
          <a:p>
            <a:pPr>
              <a:buFont typeface="Arial"/>
              <a:buChar char="•"/>
            </a:pPr>
            <a:r>
              <a:rPr lang="en-US" sz="2000" dirty="0" smtClean="0"/>
              <a:t>Better than a poke in the eye…</a:t>
            </a:r>
          </a:p>
          <a:p>
            <a:pPr>
              <a:buFont typeface="Arial"/>
              <a:buChar char="•"/>
            </a:pPr>
            <a:endParaRPr lang="en-US" sz="2000" dirty="0"/>
          </a:p>
          <a:p>
            <a:pPr>
              <a:buFont typeface="Arial"/>
              <a:buChar char="•"/>
            </a:pPr>
            <a:r>
              <a:rPr lang="en-US" sz="2000" dirty="0" smtClean="0"/>
              <a:t>…with a burnt stick</a:t>
            </a:r>
          </a:p>
          <a:p>
            <a:pPr>
              <a:buFont typeface="Arial"/>
              <a:buChar char="•"/>
            </a:pPr>
            <a:endParaRPr lang="en-US" dirty="0"/>
          </a:p>
          <a:p>
            <a:pPr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3775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Which of these words is not the name of an animal:</a:t>
            </a:r>
          </a:p>
          <a:p>
            <a:endParaRPr lang="en-US" sz="2000" dirty="0"/>
          </a:p>
          <a:p>
            <a:pPr>
              <a:buFont typeface="Arial"/>
              <a:buChar char="•"/>
            </a:pPr>
            <a:r>
              <a:rPr lang="en-US" sz="2000" dirty="0" smtClean="0"/>
              <a:t>Kangaroo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Larrikin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Bandicoot</a:t>
            </a:r>
          </a:p>
          <a:p>
            <a:pPr>
              <a:buFont typeface="Arial"/>
              <a:buChar char="•"/>
            </a:pPr>
            <a:r>
              <a:rPr lang="en-US" sz="2000" dirty="0" err="1" smtClean="0"/>
              <a:t>Wallaroo</a:t>
            </a:r>
            <a:endParaRPr lang="en-US" sz="2000" dirty="0" smtClean="0"/>
          </a:p>
          <a:p>
            <a:pPr>
              <a:buFont typeface="Arial"/>
              <a:buChar char="•"/>
            </a:pPr>
            <a:r>
              <a:rPr lang="en-US" sz="2000" dirty="0" smtClean="0"/>
              <a:t>Wombat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894695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What does the word Colonel Forbes mean in India? </a:t>
            </a:r>
          </a:p>
          <a:p>
            <a:endParaRPr lang="en-US" sz="2000" dirty="0"/>
          </a:p>
          <a:p>
            <a:pPr>
              <a:buFont typeface="Arial"/>
              <a:buChar char="•"/>
            </a:pPr>
            <a:r>
              <a:rPr lang="en-US" sz="2000" dirty="0" smtClean="0"/>
              <a:t>Cholera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222025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2007</TotalTime>
  <Words>651</Words>
  <Application>Microsoft Macintosh PowerPoint</Application>
  <PresentationFormat>On-screen Show (4:3)</PresentationFormat>
  <Paragraphs>139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Angles</vt:lpstr>
      <vt:lpstr>Spread of English</vt:lpstr>
      <vt:lpstr>Geography Round</vt:lpstr>
      <vt:lpstr>Question 1</vt:lpstr>
      <vt:lpstr>Question 2</vt:lpstr>
      <vt:lpstr>Question 3</vt:lpstr>
      <vt:lpstr>Question 4</vt:lpstr>
      <vt:lpstr>Question 5</vt:lpstr>
      <vt:lpstr>Question 6</vt:lpstr>
      <vt:lpstr>Famous People</vt:lpstr>
      <vt:lpstr>Question 1</vt:lpstr>
      <vt:lpstr>Question 2</vt:lpstr>
      <vt:lpstr>Question 3</vt:lpstr>
      <vt:lpstr>Question 4</vt:lpstr>
      <vt:lpstr>Question 5</vt:lpstr>
      <vt:lpstr>Question 6</vt:lpstr>
      <vt:lpstr>Statistics</vt:lpstr>
      <vt:lpstr>Question 1</vt:lpstr>
      <vt:lpstr>Question 2</vt:lpstr>
      <vt:lpstr>Question 3</vt:lpstr>
      <vt:lpstr>Question 4</vt:lpstr>
      <vt:lpstr>Question 5</vt:lpstr>
      <vt:lpstr>Words, words, Words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8</vt:lpstr>
      <vt:lpstr>Question 9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Jungle Adventure</dc:title>
  <dc:creator>Douglas Sillett</dc:creator>
  <cp:lastModifiedBy>Douglas Sillett</cp:lastModifiedBy>
  <cp:revision>31</cp:revision>
  <dcterms:created xsi:type="dcterms:W3CDTF">2012-11-27T00:56:43Z</dcterms:created>
  <dcterms:modified xsi:type="dcterms:W3CDTF">2015-08-25T00:53:48Z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TC100690411033</vt:lpwstr>
  </property>
</Properties>
</file>